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</p:sldIdLst>
  <p:sldSz cx="7677150" cy="104838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7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1" Type="http://schemas.openxmlformats.org/officeDocument/2006/relationships/tableStyles" Target="tableStyles.xml"/><Relationship Id="rId180" Type="http://schemas.openxmlformats.org/officeDocument/2006/relationships/viewProps" Target="viewProps.xml"/><Relationship Id="rId18" Type="http://schemas.openxmlformats.org/officeDocument/2006/relationships/slide" Target="slides/slide16.xml"/><Relationship Id="rId179" Type="http://schemas.openxmlformats.org/officeDocument/2006/relationships/presProps" Target="presProps.xml"/><Relationship Id="rId178" Type="http://schemas.openxmlformats.org/officeDocument/2006/relationships/slide" Target="slides/slide176.xml"/><Relationship Id="rId177" Type="http://schemas.openxmlformats.org/officeDocument/2006/relationships/slide" Target="slides/slide175.xml"/><Relationship Id="rId176" Type="http://schemas.openxmlformats.org/officeDocument/2006/relationships/slide" Target="slides/slide174.xml"/><Relationship Id="rId175" Type="http://schemas.openxmlformats.org/officeDocument/2006/relationships/slide" Target="slides/slide173.xml"/><Relationship Id="rId174" Type="http://schemas.openxmlformats.org/officeDocument/2006/relationships/slide" Target="slides/slide172.xml"/><Relationship Id="rId173" Type="http://schemas.openxmlformats.org/officeDocument/2006/relationships/slide" Target="slides/slide171.xml"/><Relationship Id="rId172" Type="http://schemas.openxmlformats.org/officeDocument/2006/relationships/slide" Target="slides/slide170.xml"/><Relationship Id="rId171" Type="http://schemas.openxmlformats.org/officeDocument/2006/relationships/slide" Target="slides/slide169.xml"/><Relationship Id="rId170" Type="http://schemas.openxmlformats.org/officeDocument/2006/relationships/slide" Target="slides/slide168.xml"/><Relationship Id="rId17" Type="http://schemas.openxmlformats.org/officeDocument/2006/relationships/slide" Target="slides/slide15.xml"/><Relationship Id="rId169" Type="http://schemas.openxmlformats.org/officeDocument/2006/relationships/slide" Target="slides/slide167.xml"/><Relationship Id="rId168" Type="http://schemas.openxmlformats.org/officeDocument/2006/relationships/slide" Target="slides/slide166.xml"/><Relationship Id="rId167" Type="http://schemas.openxmlformats.org/officeDocument/2006/relationships/slide" Target="slides/slide165.xml"/><Relationship Id="rId166" Type="http://schemas.openxmlformats.org/officeDocument/2006/relationships/slide" Target="slides/slide164.xml"/><Relationship Id="rId165" Type="http://schemas.openxmlformats.org/officeDocument/2006/relationships/slide" Target="slides/slide163.xml"/><Relationship Id="rId164" Type="http://schemas.openxmlformats.org/officeDocument/2006/relationships/slide" Target="slides/slide162.xml"/><Relationship Id="rId163" Type="http://schemas.openxmlformats.org/officeDocument/2006/relationships/slide" Target="slides/slide161.xml"/><Relationship Id="rId162" Type="http://schemas.openxmlformats.org/officeDocument/2006/relationships/slide" Target="slides/slide160.xml"/><Relationship Id="rId161" Type="http://schemas.openxmlformats.org/officeDocument/2006/relationships/slide" Target="slides/slide159.xml"/><Relationship Id="rId160" Type="http://schemas.openxmlformats.org/officeDocument/2006/relationships/slide" Target="slides/slide158.xml"/><Relationship Id="rId16" Type="http://schemas.openxmlformats.org/officeDocument/2006/relationships/slide" Target="slides/slide14.xml"/><Relationship Id="rId159" Type="http://schemas.openxmlformats.org/officeDocument/2006/relationships/slide" Target="slides/slide157.xml"/><Relationship Id="rId158" Type="http://schemas.openxmlformats.org/officeDocument/2006/relationships/slide" Target="slides/slide156.xml"/><Relationship Id="rId157" Type="http://schemas.openxmlformats.org/officeDocument/2006/relationships/slide" Target="slides/slide155.xml"/><Relationship Id="rId156" Type="http://schemas.openxmlformats.org/officeDocument/2006/relationships/slide" Target="slides/slide154.xml"/><Relationship Id="rId155" Type="http://schemas.openxmlformats.org/officeDocument/2006/relationships/slide" Target="slides/slide153.xml"/><Relationship Id="rId154" Type="http://schemas.openxmlformats.org/officeDocument/2006/relationships/slide" Target="slides/slide152.xml"/><Relationship Id="rId153" Type="http://schemas.openxmlformats.org/officeDocument/2006/relationships/slide" Target="slides/slide151.xml"/><Relationship Id="rId152" Type="http://schemas.openxmlformats.org/officeDocument/2006/relationships/slide" Target="slides/slide150.xml"/><Relationship Id="rId151" Type="http://schemas.openxmlformats.org/officeDocument/2006/relationships/slide" Target="slides/slide149.xml"/><Relationship Id="rId150" Type="http://schemas.openxmlformats.org/officeDocument/2006/relationships/slide" Target="slides/slide148.xml"/><Relationship Id="rId15" Type="http://schemas.openxmlformats.org/officeDocument/2006/relationships/slide" Target="slides/slide13.xml"/><Relationship Id="rId149" Type="http://schemas.openxmlformats.org/officeDocument/2006/relationships/slide" Target="slides/slide147.xml"/><Relationship Id="rId148" Type="http://schemas.openxmlformats.org/officeDocument/2006/relationships/slide" Target="slides/slide146.xml"/><Relationship Id="rId147" Type="http://schemas.openxmlformats.org/officeDocument/2006/relationships/slide" Target="slides/slide145.xml"/><Relationship Id="rId146" Type="http://schemas.openxmlformats.org/officeDocument/2006/relationships/slide" Target="slides/slide144.xml"/><Relationship Id="rId145" Type="http://schemas.openxmlformats.org/officeDocument/2006/relationships/slide" Target="slides/slide143.xml"/><Relationship Id="rId144" Type="http://schemas.openxmlformats.org/officeDocument/2006/relationships/slide" Target="slides/slide142.xml"/><Relationship Id="rId143" Type="http://schemas.openxmlformats.org/officeDocument/2006/relationships/slide" Target="slides/slide141.xml"/><Relationship Id="rId142" Type="http://schemas.openxmlformats.org/officeDocument/2006/relationships/slide" Target="slides/slide140.xml"/><Relationship Id="rId141" Type="http://schemas.openxmlformats.org/officeDocument/2006/relationships/slide" Target="slides/slide139.xml"/><Relationship Id="rId140" Type="http://schemas.openxmlformats.org/officeDocument/2006/relationships/slide" Target="slides/slide138.xml"/><Relationship Id="rId14" Type="http://schemas.openxmlformats.org/officeDocument/2006/relationships/slide" Target="slides/slide12.xml"/><Relationship Id="rId139" Type="http://schemas.openxmlformats.org/officeDocument/2006/relationships/slide" Target="slides/slide137.xml"/><Relationship Id="rId138" Type="http://schemas.openxmlformats.org/officeDocument/2006/relationships/slide" Target="slides/slide136.xml"/><Relationship Id="rId137" Type="http://schemas.openxmlformats.org/officeDocument/2006/relationships/slide" Target="slides/slide135.xml"/><Relationship Id="rId136" Type="http://schemas.openxmlformats.org/officeDocument/2006/relationships/slide" Target="slides/slide134.xml"/><Relationship Id="rId135" Type="http://schemas.openxmlformats.org/officeDocument/2006/relationships/slide" Target="slides/slide133.xml"/><Relationship Id="rId134" Type="http://schemas.openxmlformats.org/officeDocument/2006/relationships/slide" Target="slides/slide132.xml"/><Relationship Id="rId133" Type="http://schemas.openxmlformats.org/officeDocument/2006/relationships/slide" Target="slides/slide131.xml"/><Relationship Id="rId132" Type="http://schemas.openxmlformats.org/officeDocument/2006/relationships/slide" Target="slides/slide130.xml"/><Relationship Id="rId131" Type="http://schemas.openxmlformats.org/officeDocument/2006/relationships/slide" Target="slides/slide129.xml"/><Relationship Id="rId130" Type="http://schemas.openxmlformats.org/officeDocument/2006/relationships/slide" Target="slides/slide128.xml"/><Relationship Id="rId13" Type="http://schemas.openxmlformats.org/officeDocument/2006/relationships/slide" Target="slides/slide11.xml"/><Relationship Id="rId129" Type="http://schemas.openxmlformats.org/officeDocument/2006/relationships/slide" Target="slides/slide127.xml"/><Relationship Id="rId128" Type="http://schemas.openxmlformats.org/officeDocument/2006/relationships/slide" Target="slides/slide126.xml"/><Relationship Id="rId127" Type="http://schemas.openxmlformats.org/officeDocument/2006/relationships/slide" Target="slides/slide125.xml"/><Relationship Id="rId126" Type="http://schemas.openxmlformats.org/officeDocument/2006/relationships/slide" Target="slides/slide124.xml"/><Relationship Id="rId125" Type="http://schemas.openxmlformats.org/officeDocument/2006/relationships/slide" Target="slides/slide123.xml"/><Relationship Id="rId124" Type="http://schemas.openxmlformats.org/officeDocument/2006/relationships/slide" Target="slides/slide122.xml"/><Relationship Id="rId123" Type="http://schemas.openxmlformats.org/officeDocument/2006/relationships/slide" Target="slides/slide121.xml"/><Relationship Id="rId122" Type="http://schemas.openxmlformats.org/officeDocument/2006/relationships/slide" Target="slides/slide120.xml"/><Relationship Id="rId121" Type="http://schemas.openxmlformats.org/officeDocument/2006/relationships/slide" Target="slides/slide119.xml"/><Relationship Id="rId120" Type="http://schemas.openxmlformats.org/officeDocument/2006/relationships/slide" Target="slides/slide118.xml"/><Relationship Id="rId12" Type="http://schemas.openxmlformats.org/officeDocument/2006/relationships/slide" Target="slides/slide10.xml"/><Relationship Id="rId119" Type="http://schemas.openxmlformats.org/officeDocument/2006/relationships/slide" Target="slides/slide117.xml"/><Relationship Id="rId118" Type="http://schemas.openxmlformats.org/officeDocument/2006/relationships/slide" Target="slides/slide116.xml"/><Relationship Id="rId117" Type="http://schemas.openxmlformats.org/officeDocument/2006/relationships/slide" Target="slides/slide115.xml"/><Relationship Id="rId116" Type="http://schemas.openxmlformats.org/officeDocument/2006/relationships/slide" Target="slides/slide114.xml"/><Relationship Id="rId115" Type="http://schemas.openxmlformats.org/officeDocument/2006/relationships/slide" Target="slides/slide113.xml"/><Relationship Id="rId114" Type="http://schemas.openxmlformats.org/officeDocument/2006/relationships/slide" Target="slides/slide112.xml"/><Relationship Id="rId113" Type="http://schemas.openxmlformats.org/officeDocument/2006/relationships/slide" Target="slides/slide111.xml"/><Relationship Id="rId112" Type="http://schemas.openxmlformats.org/officeDocument/2006/relationships/slide" Target="slides/slide110.xml"/><Relationship Id="rId111" Type="http://schemas.openxmlformats.org/officeDocument/2006/relationships/slide" Target="slides/slide109.xml"/><Relationship Id="rId110" Type="http://schemas.openxmlformats.org/officeDocument/2006/relationships/slide" Target="slides/slide108.xml"/><Relationship Id="rId11" Type="http://schemas.openxmlformats.org/officeDocument/2006/relationships/slide" Target="slides/slide9.xml"/><Relationship Id="rId109" Type="http://schemas.openxmlformats.org/officeDocument/2006/relationships/slide" Target="slides/slide107.xml"/><Relationship Id="rId108" Type="http://schemas.openxmlformats.org/officeDocument/2006/relationships/slide" Target="slides/slide106.xml"/><Relationship Id="rId107" Type="http://schemas.openxmlformats.org/officeDocument/2006/relationships/slide" Target="slides/slide105.xml"/><Relationship Id="rId106" Type="http://schemas.openxmlformats.org/officeDocument/2006/relationships/slide" Target="slides/slide104.xml"/><Relationship Id="rId105" Type="http://schemas.openxmlformats.org/officeDocument/2006/relationships/slide" Target="slides/slide103.xml"/><Relationship Id="rId104" Type="http://schemas.openxmlformats.org/officeDocument/2006/relationships/slide" Target="slides/slide102.xml"/><Relationship Id="rId103" Type="http://schemas.openxmlformats.org/officeDocument/2006/relationships/slide" Target="slides/slide101.xml"/><Relationship Id="rId102" Type="http://schemas.openxmlformats.org/officeDocument/2006/relationships/slide" Target="slides/slide100.xml"/><Relationship Id="rId101" Type="http://schemas.openxmlformats.org/officeDocument/2006/relationships/slide" Target="slides/slide99.xml"/><Relationship Id="rId100" Type="http://schemas.openxmlformats.org/officeDocument/2006/relationships/slide" Target="slides/slide98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png"/><Relationship Id="rId7" Type="http://schemas.openxmlformats.org/officeDocument/2006/relationships/image" Target="../media/image20.jpeg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png"/><Relationship Id="rId8" Type="http://schemas.openxmlformats.org/officeDocument/2006/relationships/image" Target="../media/image21.png"/><Relationship Id="rId7" Type="http://schemas.openxmlformats.org/officeDocument/2006/relationships/image" Target="../media/image29.jpeg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31.jpeg"/><Relationship Id="rId1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39.png"/><Relationship Id="rId7" Type="http://schemas.openxmlformats.org/officeDocument/2006/relationships/image" Target="../media/image38.jpeg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40.jpeg"/><Relationship Id="rId1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47.jpeg"/><Relationship Id="rId7" Type="http://schemas.openxmlformats.org/officeDocument/2006/relationships/image" Target="../media/image46.jpeg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31.jpeg"/><Relationship Id="rId1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55.png"/><Relationship Id="rId7" Type="http://schemas.openxmlformats.org/officeDocument/2006/relationships/image" Target="../media/image54.jpeg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1.jpeg"/><Relationship Id="rId10" Type="http://schemas.openxmlformats.org/officeDocument/2006/relationships/image" Target="../media/image22.png"/><Relationship Id="rId1" Type="http://schemas.openxmlformats.org/officeDocument/2006/relationships/image" Target="../media/image48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jpeg"/><Relationship Id="rId8" Type="http://schemas.openxmlformats.org/officeDocument/2006/relationships/image" Target="../media/image62.png"/><Relationship Id="rId7" Type="http://schemas.openxmlformats.org/officeDocument/2006/relationships/image" Target="../media/image61.jpeg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71.jpeg"/><Relationship Id="rId7" Type="http://schemas.openxmlformats.org/officeDocument/2006/relationships/image" Target="../media/image70.jpeg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2.png"/><Relationship Id="rId1" Type="http://schemas.openxmlformats.org/officeDocument/2006/relationships/image" Target="../media/image64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29.jpeg"/><Relationship Id="rId7" Type="http://schemas.openxmlformats.org/officeDocument/2006/relationships/image" Target="../media/image77.jpeg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png"/><Relationship Id="rId7" Type="http://schemas.openxmlformats.org/officeDocument/2006/relationships/image" Target="../media/image84.jpeg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78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92.jpeg"/><Relationship Id="rId7" Type="http://schemas.openxmlformats.org/officeDocument/2006/relationships/image" Target="../media/image91.jpeg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2.png"/><Relationship Id="rId1" Type="http://schemas.openxmlformats.org/officeDocument/2006/relationships/image" Target="../media/image85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62.png"/><Relationship Id="rId7" Type="http://schemas.openxmlformats.org/officeDocument/2006/relationships/image" Target="../media/image99.jpeg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1.jpeg"/><Relationship Id="rId10" Type="http://schemas.openxmlformats.org/officeDocument/2006/relationships/image" Target="../media/image63.jpeg"/><Relationship Id="rId1" Type="http://schemas.openxmlformats.org/officeDocument/2006/relationships/image" Target="../media/image93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7.png"/><Relationship Id="rId8" Type="http://schemas.openxmlformats.org/officeDocument/2006/relationships/image" Target="../media/image106.jpeg"/><Relationship Id="rId7" Type="http://schemas.openxmlformats.org/officeDocument/2006/relationships/image" Target="../media/image105.jpeg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08.jpeg"/><Relationship Id="rId1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jpeg"/><Relationship Id="rId8" Type="http://schemas.openxmlformats.org/officeDocument/2006/relationships/image" Target="../media/image22.png"/><Relationship Id="rId7" Type="http://schemas.openxmlformats.org/officeDocument/2006/relationships/image" Target="../media/image21.png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09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2.jpeg"/><Relationship Id="rId8" Type="http://schemas.openxmlformats.org/officeDocument/2006/relationships/image" Target="../media/image121.png"/><Relationship Id="rId7" Type="http://schemas.openxmlformats.org/officeDocument/2006/relationships/image" Target="../media/image120.jpeg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1.jpeg"/><Relationship Id="rId10" Type="http://schemas.openxmlformats.org/officeDocument/2006/relationships/image" Target="../media/image62.png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png"/><Relationship Id="rId7" Type="http://schemas.openxmlformats.org/officeDocument/2006/relationships/image" Target="../media/image129.jpeg"/><Relationship Id="rId6" Type="http://schemas.openxmlformats.org/officeDocument/2006/relationships/image" Target="../media/image128.png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31.jpeg"/><Relationship Id="rId1" Type="http://schemas.openxmlformats.org/officeDocument/2006/relationships/image" Target="../media/image123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8.jpeg"/><Relationship Id="rId8" Type="http://schemas.openxmlformats.org/officeDocument/2006/relationships/image" Target="../media/image137.png"/><Relationship Id="rId7" Type="http://schemas.openxmlformats.org/officeDocument/2006/relationships/image" Target="../media/image136.jpeg"/><Relationship Id="rId6" Type="http://schemas.openxmlformats.org/officeDocument/2006/relationships/image" Target="../media/image135.jpeg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39.jpeg"/><Relationship Id="rId11" Type="http://schemas.openxmlformats.org/officeDocument/2006/relationships/image" Target="../media/image22.png"/><Relationship Id="rId10" Type="http://schemas.openxmlformats.org/officeDocument/2006/relationships/image" Target="../media/image21.png"/><Relationship Id="rId1" Type="http://schemas.openxmlformats.org/officeDocument/2006/relationships/image" Target="../media/image130.jpe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png"/><Relationship Id="rId7" Type="http://schemas.openxmlformats.org/officeDocument/2006/relationships/image" Target="../media/image146.jpeg"/><Relationship Id="rId6" Type="http://schemas.openxmlformats.org/officeDocument/2006/relationships/image" Target="../media/image145.jpeg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40.jpe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png"/><Relationship Id="rId8" Type="http://schemas.openxmlformats.org/officeDocument/2006/relationships/image" Target="../media/image122.jpeg"/><Relationship Id="rId7" Type="http://schemas.openxmlformats.org/officeDocument/2006/relationships/image" Target="../media/image153.jpeg"/><Relationship Id="rId6" Type="http://schemas.openxmlformats.org/officeDocument/2006/relationships/image" Target="../media/image152.jpeg"/><Relationship Id="rId5" Type="http://schemas.openxmlformats.org/officeDocument/2006/relationships/image" Target="../media/image151.jpeg"/><Relationship Id="rId4" Type="http://schemas.openxmlformats.org/officeDocument/2006/relationships/image" Target="../media/image150.jpeg"/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54.jpeg"/><Relationship Id="rId10" Type="http://schemas.openxmlformats.org/officeDocument/2006/relationships/image" Target="../media/image22.png"/><Relationship Id="rId1" Type="http://schemas.openxmlformats.org/officeDocument/2006/relationships/image" Target="../media/image147.jpe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2.png"/><Relationship Id="rId8" Type="http://schemas.openxmlformats.org/officeDocument/2006/relationships/image" Target="../media/image21.png"/><Relationship Id="rId7" Type="http://schemas.openxmlformats.org/officeDocument/2006/relationships/image" Target="../media/image161.jpeg"/><Relationship Id="rId6" Type="http://schemas.openxmlformats.org/officeDocument/2006/relationships/image" Target="../media/image160.jpeg"/><Relationship Id="rId5" Type="http://schemas.openxmlformats.org/officeDocument/2006/relationships/image" Target="../media/image159.jpeg"/><Relationship Id="rId4" Type="http://schemas.openxmlformats.org/officeDocument/2006/relationships/image" Target="../media/image158.jpeg"/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63.jpeg"/><Relationship Id="rId1" Type="http://schemas.openxmlformats.org/officeDocument/2006/relationships/image" Target="../media/image155.jpe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71.jpeg"/><Relationship Id="rId7" Type="http://schemas.openxmlformats.org/officeDocument/2006/relationships/image" Target="../media/image170.png"/><Relationship Id="rId6" Type="http://schemas.openxmlformats.org/officeDocument/2006/relationships/image" Target="../media/image169.jpeg"/><Relationship Id="rId5" Type="http://schemas.openxmlformats.org/officeDocument/2006/relationships/image" Target="../media/image168.jpeg"/><Relationship Id="rId4" Type="http://schemas.openxmlformats.org/officeDocument/2006/relationships/image" Target="../media/image167.jpeg"/><Relationship Id="rId3" Type="http://schemas.openxmlformats.org/officeDocument/2006/relationships/image" Target="../media/image166.jpeg"/><Relationship Id="rId2" Type="http://schemas.openxmlformats.org/officeDocument/2006/relationships/image" Target="../media/image165.jpeg"/><Relationship Id="rId1" Type="http://schemas.openxmlformats.org/officeDocument/2006/relationships/image" Target="../media/image164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0.jpeg"/><Relationship Id="rId8" Type="http://schemas.openxmlformats.org/officeDocument/2006/relationships/image" Target="../media/image179.jpeg"/><Relationship Id="rId7" Type="http://schemas.openxmlformats.org/officeDocument/2006/relationships/image" Target="../media/image178.jpeg"/><Relationship Id="rId6" Type="http://schemas.openxmlformats.org/officeDocument/2006/relationships/image" Target="../media/image177.jpeg"/><Relationship Id="rId5" Type="http://schemas.openxmlformats.org/officeDocument/2006/relationships/image" Target="../media/image176.jpeg"/><Relationship Id="rId4" Type="http://schemas.openxmlformats.org/officeDocument/2006/relationships/image" Target="../media/image175.jpeg"/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85.png"/><Relationship Id="rId14" Type="http://schemas.openxmlformats.org/officeDocument/2006/relationships/image" Target="../media/image21.png"/><Relationship Id="rId13" Type="http://schemas.openxmlformats.org/officeDocument/2006/relationships/image" Target="../media/image184.jpeg"/><Relationship Id="rId12" Type="http://schemas.openxmlformats.org/officeDocument/2006/relationships/image" Target="../media/image183.jpeg"/><Relationship Id="rId11" Type="http://schemas.openxmlformats.org/officeDocument/2006/relationships/image" Target="../media/image182.jpeg"/><Relationship Id="rId10" Type="http://schemas.openxmlformats.org/officeDocument/2006/relationships/image" Target="../media/image181.jpeg"/><Relationship Id="rId1" Type="http://schemas.openxmlformats.org/officeDocument/2006/relationships/image" Target="../media/image172.jpe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3.jpeg"/><Relationship Id="rId8" Type="http://schemas.openxmlformats.org/officeDocument/2006/relationships/image" Target="../media/image192.jpeg"/><Relationship Id="rId7" Type="http://schemas.openxmlformats.org/officeDocument/2006/relationships/image" Target="../media/image191.jpeg"/><Relationship Id="rId6" Type="http://schemas.openxmlformats.org/officeDocument/2006/relationships/image" Target="../media/image190.jpeg"/><Relationship Id="rId5" Type="http://schemas.openxmlformats.org/officeDocument/2006/relationships/image" Target="../media/image189.jpeg"/><Relationship Id="rId4" Type="http://schemas.openxmlformats.org/officeDocument/2006/relationships/image" Target="../media/image188.jpeg"/><Relationship Id="rId3" Type="http://schemas.openxmlformats.org/officeDocument/2006/relationships/image" Target="../media/image187.jpeg"/><Relationship Id="rId2" Type="http://schemas.openxmlformats.org/officeDocument/2006/relationships/image" Target="../media/image186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1.png"/><Relationship Id="rId13" Type="http://schemas.openxmlformats.org/officeDocument/2006/relationships/image" Target="../media/image197.jpeg"/><Relationship Id="rId12" Type="http://schemas.openxmlformats.org/officeDocument/2006/relationships/image" Target="../media/image196.jpeg"/><Relationship Id="rId11" Type="http://schemas.openxmlformats.org/officeDocument/2006/relationships/image" Target="../media/image195.jpeg"/><Relationship Id="rId10" Type="http://schemas.openxmlformats.org/officeDocument/2006/relationships/image" Target="../media/image194.jpeg"/><Relationship Id="rId1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6.jpeg"/><Relationship Id="rId8" Type="http://schemas.openxmlformats.org/officeDocument/2006/relationships/image" Target="../media/image205.jpeg"/><Relationship Id="rId7" Type="http://schemas.openxmlformats.org/officeDocument/2006/relationships/image" Target="../media/image204.jpeg"/><Relationship Id="rId6" Type="http://schemas.openxmlformats.org/officeDocument/2006/relationships/image" Target="../media/image203.jpeg"/><Relationship Id="rId5" Type="http://schemas.openxmlformats.org/officeDocument/2006/relationships/image" Target="../media/image202.jpeg"/><Relationship Id="rId4" Type="http://schemas.openxmlformats.org/officeDocument/2006/relationships/image" Target="../media/image201.jpeg"/><Relationship Id="rId3" Type="http://schemas.openxmlformats.org/officeDocument/2006/relationships/image" Target="../media/image200.jpeg"/><Relationship Id="rId2" Type="http://schemas.openxmlformats.org/officeDocument/2006/relationships/image" Target="../media/image199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2.png"/><Relationship Id="rId14" Type="http://schemas.openxmlformats.org/officeDocument/2006/relationships/image" Target="../media/image62.png"/><Relationship Id="rId13" Type="http://schemas.openxmlformats.org/officeDocument/2006/relationships/image" Target="../media/image210.jpeg"/><Relationship Id="rId12" Type="http://schemas.openxmlformats.org/officeDocument/2006/relationships/image" Target="../media/image209.jpeg"/><Relationship Id="rId11" Type="http://schemas.openxmlformats.org/officeDocument/2006/relationships/image" Target="../media/image208.jpeg"/><Relationship Id="rId10" Type="http://schemas.openxmlformats.org/officeDocument/2006/relationships/image" Target="../media/image207.jpeg"/><Relationship Id="rId1" Type="http://schemas.openxmlformats.org/officeDocument/2006/relationships/image" Target="../media/image198.jpe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8.jpeg"/><Relationship Id="rId8" Type="http://schemas.openxmlformats.org/officeDocument/2006/relationships/image" Target="../media/image217.jpeg"/><Relationship Id="rId7" Type="http://schemas.openxmlformats.org/officeDocument/2006/relationships/image" Target="../media/image216.jpeg"/><Relationship Id="rId6" Type="http://schemas.openxmlformats.org/officeDocument/2006/relationships/image" Target="../media/image215.jpeg"/><Relationship Id="rId5" Type="http://schemas.openxmlformats.org/officeDocument/2006/relationships/image" Target="../media/image214.jpeg"/><Relationship Id="rId4" Type="http://schemas.openxmlformats.org/officeDocument/2006/relationships/image" Target="../media/image213.jpeg"/><Relationship Id="rId3" Type="http://schemas.openxmlformats.org/officeDocument/2006/relationships/image" Target="../media/image212.jpeg"/><Relationship Id="rId2" Type="http://schemas.openxmlformats.org/officeDocument/2006/relationships/image" Target="../media/image211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1.png"/><Relationship Id="rId13" Type="http://schemas.openxmlformats.org/officeDocument/2006/relationships/image" Target="../media/image222.jpeg"/><Relationship Id="rId12" Type="http://schemas.openxmlformats.org/officeDocument/2006/relationships/image" Target="../media/image221.jpeg"/><Relationship Id="rId11" Type="http://schemas.openxmlformats.org/officeDocument/2006/relationships/image" Target="../media/image220.jpeg"/><Relationship Id="rId10" Type="http://schemas.openxmlformats.org/officeDocument/2006/relationships/image" Target="../media/image219.jpeg"/><Relationship Id="rId1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1.jpeg"/><Relationship Id="rId8" Type="http://schemas.openxmlformats.org/officeDocument/2006/relationships/image" Target="../media/image230.jpeg"/><Relationship Id="rId7" Type="http://schemas.openxmlformats.org/officeDocument/2006/relationships/image" Target="../media/image229.jpeg"/><Relationship Id="rId6" Type="http://schemas.openxmlformats.org/officeDocument/2006/relationships/image" Target="../media/image228.jpeg"/><Relationship Id="rId5" Type="http://schemas.openxmlformats.org/officeDocument/2006/relationships/image" Target="../media/image227.jpeg"/><Relationship Id="rId4" Type="http://schemas.openxmlformats.org/officeDocument/2006/relationships/image" Target="../media/image226.jpeg"/><Relationship Id="rId3" Type="http://schemas.openxmlformats.org/officeDocument/2006/relationships/image" Target="../media/image225.jpeg"/><Relationship Id="rId2" Type="http://schemas.openxmlformats.org/officeDocument/2006/relationships/image" Target="../media/image224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85.png"/><Relationship Id="rId14" Type="http://schemas.openxmlformats.org/officeDocument/2006/relationships/image" Target="../media/image21.png"/><Relationship Id="rId13" Type="http://schemas.openxmlformats.org/officeDocument/2006/relationships/image" Target="../media/image235.jpeg"/><Relationship Id="rId12" Type="http://schemas.openxmlformats.org/officeDocument/2006/relationships/image" Target="../media/image234.jpeg"/><Relationship Id="rId11" Type="http://schemas.openxmlformats.org/officeDocument/2006/relationships/image" Target="../media/image233.jpeg"/><Relationship Id="rId10" Type="http://schemas.openxmlformats.org/officeDocument/2006/relationships/image" Target="../media/image232.jpeg"/><Relationship Id="rId1" Type="http://schemas.openxmlformats.org/officeDocument/2006/relationships/image" Target="../media/image223.jpe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4.jpeg"/><Relationship Id="rId8" Type="http://schemas.openxmlformats.org/officeDocument/2006/relationships/image" Target="../media/image243.jpeg"/><Relationship Id="rId7" Type="http://schemas.openxmlformats.org/officeDocument/2006/relationships/image" Target="../media/image242.jpeg"/><Relationship Id="rId6" Type="http://schemas.openxmlformats.org/officeDocument/2006/relationships/image" Target="../media/image241.jpeg"/><Relationship Id="rId5" Type="http://schemas.openxmlformats.org/officeDocument/2006/relationships/image" Target="../media/image240.jpeg"/><Relationship Id="rId4" Type="http://schemas.openxmlformats.org/officeDocument/2006/relationships/image" Target="../media/image239.jpeg"/><Relationship Id="rId3" Type="http://schemas.openxmlformats.org/officeDocument/2006/relationships/image" Target="../media/image238.jpeg"/><Relationship Id="rId2" Type="http://schemas.openxmlformats.org/officeDocument/2006/relationships/image" Target="../media/image237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85.png"/><Relationship Id="rId13" Type="http://schemas.openxmlformats.org/officeDocument/2006/relationships/image" Target="../media/image21.png"/><Relationship Id="rId12" Type="http://schemas.openxmlformats.org/officeDocument/2006/relationships/image" Target="../media/image247.jpeg"/><Relationship Id="rId11" Type="http://schemas.openxmlformats.org/officeDocument/2006/relationships/image" Target="../media/image246.jpeg"/><Relationship Id="rId10" Type="http://schemas.openxmlformats.org/officeDocument/2006/relationships/image" Target="../media/image245.jpeg"/><Relationship Id="rId1" Type="http://schemas.openxmlformats.org/officeDocument/2006/relationships/image" Target="../media/image236.jpeg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6.jpeg"/><Relationship Id="rId8" Type="http://schemas.openxmlformats.org/officeDocument/2006/relationships/image" Target="../media/image255.jpeg"/><Relationship Id="rId7" Type="http://schemas.openxmlformats.org/officeDocument/2006/relationships/image" Target="../media/image254.jpeg"/><Relationship Id="rId6" Type="http://schemas.openxmlformats.org/officeDocument/2006/relationships/image" Target="../media/image253.jpeg"/><Relationship Id="rId5" Type="http://schemas.openxmlformats.org/officeDocument/2006/relationships/image" Target="../media/image252.jpeg"/><Relationship Id="rId4" Type="http://schemas.openxmlformats.org/officeDocument/2006/relationships/image" Target="../media/image251.jpeg"/><Relationship Id="rId3" Type="http://schemas.openxmlformats.org/officeDocument/2006/relationships/image" Target="../media/image250.jpeg"/><Relationship Id="rId2" Type="http://schemas.openxmlformats.org/officeDocument/2006/relationships/image" Target="../media/image249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2.png"/><Relationship Id="rId14" Type="http://schemas.openxmlformats.org/officeDocument/2006/relationships/image" Target="../media/image21.png"/><Relationship Id="rId13" Type="http://schemas.openxmlformats.org/officeDocument/2006/relationships/image" Target="../media/image260.jpeg"/><Relationship Id="rId12" Type="http://schemas.openxmlformats.org/officeDocument/2006/relationships/image" Target="../media/image259.jpeg"/><Relationship Id="rId11" Type="http://schemas.openxmlformats.org/officeDocument/2006/relationships/image" Target="../media/image258.jpeg"/><Relationship Id="rId10" Type="http://schemas.openxmlformats.org/officeDocument/2006/relationships/image" Target="../media/image257.jpeg"/><Relationship Id="rId1" Type="http://schemas.openxmlformats.org/officeDocument/2006/relationships/image" Target="../media/image248.jpe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9.jpeg"/><Relationship Id="rId8" Type="http://schemas.openxmlformats.org/officeDocument/2006/relationships/image" Target="../media/image268.jpeg"/><Relationship Id="rId7" Type="http://schemas.openxmlformats.org/officeDocument/2006/relationships/image" Target="../media/image267.jpeg"/><Relationship Id="rId6" Type="http://schemas.openxmlformats.org/officeDocument/2006/relationships/image" Target="../media/image266.jpeg"/><Relationship Id="rId5" Type="http://schemas.openxmlformats.org/officeDocument/2006/relationships/image" Target="../media/image265.jpeg"/><Relationship Id="rId4" Type="http://schemas.openxmlformats.org/officeDocument/2006/relationships/image" Target="../media/image264.jpeg"/><Relationship Id="rId3" Type="http://schemas.openxmlformats.org/officeDocument/2006/relationships/image" Target="../media/image263.jpeg"/><Relationship Id="rId2" Type="http://schemas.openxmlformats.org/officeDocument/2006/relationships/image" Target="../media/image262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62.png"/><Relationship Id="rId13" Type="http://schemas.openxmlformats.org/officeDocument/2006/relationships/image" Target="../media/image273.jpeg"/><Relationship Id="rId12" Type="http://schemas.openxmlformats.org/officeDocument/2006/relationships/image" Target="../media/image272.jpeg"/><Relationship Id="rId11" Type="http://schemas.openxmlformats.org/officeDocument/2006/relationships/image" Target="../media/image271.jpeg"/><Relationship Id="rId10" Type="http://schemas.openxmlformats.org/officeDocument/2006/relationships/image" Target="../media/image270.jpeg"/><Relationship Id="rId1" Type="http://schemas.openxmlformats.org/officeDocument/2006/relationships/image" Target="../media/image261.jpe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2.jpeg"/><Relationship Id="rId8" Type="http://schemas.openxmlformats.org/officeDocument/2006/relationships/image" Target="../media/image281.jpeg"/><Relationship Id="rId7" Type="http://schemas.openxmlformats.org/officeDocument/2006/relationships/image" Target="../media/image280.jpeg"/><Relationship Id="rId6" Type="http://schemas.openxmlformats.org/officeDocument/2006/relationships/image" Target="../media/image279.jpeg"/><Relationship Id="rId5" Type="http://schemas.openxmlformats.org/officeDocument/2006/relationships/image" Target="../media/image278.jpeg"/><Relationship Id="rId4" Type="http://schemas.openxmlformats.org/officeDocument/2006/relationships/image" Target="../media/image277.jpeg"/><Relationship Id="rId3" Type="http://schemas.openxmlformats.org/officeDocument/2006/relationships/image" Target="../media/image276.jpeg"/><Relationship Id="rId2" Type="http://schemas.openxmlformats.org/officeDocument/2006/relationships/image" Target="../media/image275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85.png"/><Relationship Id="rId14" Type="http://schemas.openxmlformats.org/officeDocument/2006/relationships/image" Target="../media/image21.png"/><Relationship Id="rId13" Type="http://schemas.openxmlformats.org/officeDocument/2006/relationships/image" Target="../media/image286.jpeg"/><Relationship Id="rId12" Type="http://schemas.openxmlformats.org/officeDocument/2006/relationships/image" Target="../media/image285.jpeg"/><Relationship Id="rId11" Type="http://schemas.openxmlformats.org/officeDocument/2006/relationships/image" Target="../media/image284.jpeg"/><Relationship Id="rId10" Type="http://schemas.openxmlformats.org/officeDocument/2006/relationships/image" Target="../media/image283.jpeg"/><Relationship Id="rId1" Type="http://schemas.openxmlformats.org/officeDocument/2006/relationships/image" Target="../media/image274.jpe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5.jpeg"/><Relationship Id="rId8" Type="http://schemas.openxmlformats.org/officeDocument/2006/relationships/image" Target="../media/image294.jpeg"/><Relationship Id="rId7" Type="http://schemas.openxmlformats.org/officeDocument/2006/relationships/image" Target="../media/image293.jpeg"/><Relationship Id="rId6" Type="http://schemas.openxmlformats.org/officeDocument/2006/relationships/image" Target="../media/image292.jpeg"/><Relationship Id="rId5" Type="http://schemas.openxmlformats.org/officeDocument/2006/relationships/image" Target="../media/image291.jpeg"/><Relationship Id="rId4" Type="http://schemas.openxmlformats.org/officeDocument/2006/relationships/image" Target="../media/image290.jpeg"/><Relationship Id="rId3" Type="http://schemas.openxmlformats.org/officeDocument/2006/relationships/image" Target="../media/image289.jpeg"/><Relationship Id="rId2" Type="http://schemas.openxmlformats.org/officeDocument/2006/relationships/image" Target="../media/image288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85.png"/><Relationship Id="rId13" Type="http://schemas.openxmlformats.org/officeDocument/2006/relationships/image" Target="../media/image21.png"/><Relationship Id="rId12" Type="http://schemas.openxmlformats.org/officeDocument/2006/relationships/image" Target="../media/image298.jpeg"/><Relationship Id="rId11" Type="http://schemas.openxmlformats.org/officeDocument/2006/relationships/image" Target="../media/image297.jpeg"/><Relationship Id="rId10" Type="http://schemas.openxmlformats.org/officeDocument/2006/relationships/image" Target="../media/image296.jpeg"/><Relationship Id="rId1" Type="http://schemas.openxmlformats.org/officeDocument/2006/relationships/image" Target="../media/image287.jpeg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7.jpeg"/><Relationship Id="rId8" Type="http://schemas.openxmlformats.org/officeDocument/2006/relationships/image" Target="../media/image306.jpeg"/><Relationship Id="rId7" Type="http://schemas.openxmlformats.org/officeDocument/2006/relationships/image" Target="../media/image305.jpeg"/><Relationship Id="rId6" Type="http://schemas.openxmlformats.org/officeDocument/2006/relationships/image" Target="../media/image304.jpeg"/><Relationship Id="rId5" Type="http://schemas.openxmlformats.org/officeDocument/2006/relationships/image" Target="../media/image303.jpeg"/><Relationship Id="rId4" Type="http://schemas.openxmlformats.org/officeDocument/2006/relationships/image" Target="../media/image302.jpeg"/><Relationship Id="rId3" Type="http://schemas.openxmlformats.org/officeDocument/2006/relationships/image" Target="../media/image301.jpeg"/><Relationship Id="rId2" Type="http://schemas.openxmlformats.org/officeDocument/2006/relationships/image" Target="../media/image300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85.png"/><Relationship Id="rId14" Type="http://schemas.openxmlformats.org/officeDocument/2006/relationships/image" Target="../media/image21.png"/><Relationship Id="rId13" Type="http://schemas.openxmlformats.org/officeDocument/2006/relationships/image" Target="../media/image311.jpeg"/><Relationship Id="rId12" Type="http://schemas.openxmlformats.org/officeDocument/2006/relationships/image" Target="../media/image310.jpeg"/><Relationship Id="rId11" Type="http://schemas.openxmlformats.org/officeDocument/2006/relationships/image" Target="../media/image309.jpeg"/><Relationship Id="rId10" Type="http://schemas.openxmlformats.org/officeDocument/2006/relationships/image" Target="../media/image308.jpeg"/><Relationship Id="rId1" Type="http://schemas.openxmlformats.org/officeDocument/2006/relationships/image" Target="../media/image299.jpeg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0.jpeg"/><Relationship Id="rId8" Type="http://schemas.openxmlformats.org/officeDocument/2006/relationships/image" Target="../media/image319.jpeg"/><Relationship Id="rId7" Type="http://schemas.openxmlformats.org/officeDocument/2006/relationships/image" Target="../media/image318.jpeg"/><Relationship Id="rId6" Type="http://schemas.openxmlformats.org/officeDocument/2006/relationships/image" Target="../media/image317.jpeg"/><Relationship Id="rId5" Type="http://schemas.openxmlformats.org/officeDocument/2006/relationships/image" Target="../media/image316.jpeg"/><Relationship Id="rId4" Type="http://schemas.openxmlformats.org/officeDocument/2006/relationships/image" Target="../media/image315.jpeg"/><Relationship Id="rId3" Type="http://schemas.openxmlformats.org/officeDocument/2006/relationships/image" Target="../media/image314.jpeg"/><Relationship Id="rId2" Type="http://schemas.openxmlformats.org/officeDocument/2006/relationships/image" Target="../media/image313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2.png"/><Relationship Id="rId13" Type="http://schemas.openxmlformats.org/officeDocument/2006/relationships/image" Target="../media/image62.png"/><Relationship Id="rId12" Type="http://schemas.openxmlformats.org/officeDocument/2006/relationships/image" Target="../media/image323.jpeg"/><Relationship Id="rId11" Type="http://schemas.openxmlformats.org/officeDocument/2006/relationships/image" Target="../media/image322.jpeg"/><Relationship Id="rId10" Type="http://schemas.openxmlformats.org/officeDocument/2006/relationships/image" Target="../media/image321.jpeg"/><Relationship Id="rId1" Type="http://schemas.openxmlformats.org/officeDocument/2006/relationships/image" Target="../media/image312.jpeg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2.jpeg"/><Relationship Id="rId8" Type="http://schemas.openxmlformats.org/officeDocument/2006/relationships/image" Target="../media/image331.jpeg"/><Relationship Id="rId7" Type="http://schemas.openxmlformats.org/officeDocument/2006/relationships/image" Target="../media/image330.jpeg"/><Relationship Id="rId6" Type="http://schemas.openxmlformats.org/officeDocument/2006/relationships/image" Target="../media/image329.jpeg"/><Relationship Id="rId5" Type="http://schemas.openxmlformats.org/officeDocument/2006/relationships/image" Target="../media/image328.jpeg"/><Relationship Id="rId4" Type="http://schemas.openxmlformats.org/officeDocument/2006/relationships/image" Target="../media/image327.jpeg"/><Relationship Id="rId3" Type="http://schemas.openxmlformats.org/officeDocument/2006/relationships/image" Target="../media/image326.jpeg"/><Relationship Id="rId2" Type="http://schemas.openxmlformats.org/officeDocument/2006/relationships/image" Target="../media/image325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85.png"/><Relationship Id="rId14" Type="http://schemas.openxmlformats.org/officeDocument/2006/relationships/image" Target="../media/image21.png"/><Relationship Id="rId13" Type="http://schemas.openxmlformats.org/officeDocument/2006/relationships/image" Target="../media/image336.jpeg"/><Relationship Id="rId12" Type="http://schemas.openxmlformats.org/officeDocument/2006/relationships/image" Target="../media/image335.jpeg"/><Relationship Id="rId11" Type="http://schemas.openxmlformats.org/officeDocument/2006/relationships/image" Target="../media/image334.jpeg"/><Relationship Id="rId10" Type="http://schemas.openxmlformats.org/officeDocument/2006/relationships/image" Target="../media/image333.jpeg"/><Relationship Id="rId1" Type="http://schemas.openxmlformats.org/officeDocument/2006/relationships/image" Target="../media/image324.jpeg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4.jpeg"/><Relationship Id="rId8" Type="http://schemas.openxmlformats.org/officeDocument/2006/relationships/image" Target="../media/image343.jpeg"/><Relationship Id="rId7" Type="http://schemas.openxmlformats.org/officeDocument/2006/relationships/image" Target="../media/image342.jpeg"/><Relationship Id="rId6" Type="http://schemas.openxmlformats.org/officeDocument/2006/relationships/image" Target="../media/image341.jpeg"/><Relationship Id="rId5" Type="http://schemas.openxmlformats.org/officeDocument/2006/relationships/image" Target="../media/image340.jpeg"/><Relationship Id="rId4" Type="http://schemas.openxmlformats.org/officeDocument/2006/relationships/image" Target="../media/image339.jpeg"/><Relationship Id="rId3" Type="http://schemas.openxmlformats.org/officeDocument/2006/relationships/image" Target="../media/image338.jpeg"/><Relationship Id="rId2" Type="http://schemas.openxmlformats.org/officeDocument/2006/relationships/image" Target="../media/image337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62.png"/><Relationship Id="rId13" Type="http://schemas.openxmlformats.org/officeDocument/2006/relationships/image" Target="../media/image348.jpeg"/><Relationship Id="rId12" Type="http://schemas.openxmlformats.org/officeDocument/2006/relationships/image" Target="../media/image347.jpeg"/><Relationship Id="rId11" Type="http://schemas.openxmlformats.org/officeDocument/2006/relationships/image" Target="../media/image346.jpeg"/><Relationship Id="rId10" Type="http://schemas.openxmlformats.org/officeDocument/2006/relationships/image" Target="../media/image345.jpeg"/><Relationship Id="rId1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1.png"/><Relationship Id="rId6" Type="http://schemas.openxmlformats.org/officeDocument/2006/relationships/image" Target="../media/image354.jpeg"/><Relationship Id="rId5" Type="http://schemas.openxmlformats.org/officeDocument/2006/relationships/image" Target="../media/image353.jpeg"/><Relationship Id="rId4" Type="http://schemas.openxmlformats.org/officeDocument/2006/relationships/image" Target="../media/image352.jpeg"/><Relationship Id="rId3" Type="http://schemas.openxmlformats.org/officeDocument/2006/relationships/image" Target="../media/image351.jpeg"/><Relationship Id="rId2" Type="http://schemas.openxmlformats.org/officeDocument/2006/relationships/image" Target="../media/image350.jpeg"/><Relationship Id="rId1" Type="http://schemas.openxmlformats.org/officeDocument/2006/relationships/image" Target="../media/image349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61.jpeg"/><Relationship Id="rId6" Type="http://schemas.openxmlformats.org/officeDocument/2006/relationships/image" Target="../media/image360.jpeg"/><Relationship Id="rId5" Type="http://schemas.openxmlformats.org/officeDocument/2006/relationships/image" Target="../media/image359.jpeg"/><Relationship Id="rId4" Type="http://schemas.openxmlformats.org/officeDocument/2006/relationships/image" Target="../media/image358.jpeg"/><Relationship Id="rId3" Type="http://schemas.openxmlformats.org/officeDocument/2006/relationships/image" Target="../media/image357.jpeg"/><Relationship Id="rId2" Type="http://schemas.openxmlformats.org/officeDocument/2006/relationships/image" Target="../media/image356.jpeg"/><Relationship Id="rId1" Type="http://schemas.openxmlformats.org/officeDocument/2006/relationships/image" Target="../media/image355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67.jpeg"/><Relationship Id="rId6" Type="http://schemas.openxmlformats.org/officeDocument/2006/relationships/image" Target="../media/image366.jpeg"/><Relationship Id="rId5" Type="http://schemas.openxmlformats.org/officeDocument/2006/relationships/image" Target="../media/image365.jpeg"/><Relationship Id="rId4" Type="http://schemas.openxmlformats.org/officeDocument/2006/relationships/image" Target="../media/image364.jpeg"/><Relationship Id="rId3" Type="http://schemas.openxmlformats.org/officeDocument/2006/relationships/image" Target="../media/image62.png"/><Relationship Id="rId2" Type="http://schemas.openxmlformats.org/officeDocument/2006/relationships/image" Target="../media/image363.jpeg"/><Relationship Id="rId1" Type="http://schemas.openxmlformats.org/officeDocument/2006/relationships/image" Target="../media/image36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69.jpeg"/><Relationship Id="rId1" Type="http://schemas.openxmlformats.org/officeDocument/2006/relationships/image" Target="../media/image368.jpeg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62.png"/><Relationship Id="rId7" Type="http://schemas.openxmlformats.org/officeDocument/2006/relationships/image" Target="../media/image376.jpeg"/><Relationship Id="rId6" Type="http://schemas.openxmlformats.org/officeDocument/2006/relationships/image" Target="../media/image375.jpeg"/><Relationship Id="rId5" Type="http://schemas.openxmlformats.org/officeDocument/2006/relationships/image" Target="../media/image374.jpeg"/><Relationship Id="rId4" Type="http://schemas.openxmlformats.org/officeDocument/2006/relationships/image" Target="../media/image373.jpeg"/><Relationship Id="rId3" Type="http://schemas.openxmlformats.org/officeDocument/2006/relationships/image" Target="../media/image372.jpeg"/><Relationship Id="rId2" Type="http://schemas.openxmlformats.org/officeDocument/2006/relationships/image" Target="../media/image371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370.jpeg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png"/><Relationship Id="rId7" Type="http://schemas.openxmlformats.org/officeDocument/2006/relationships/image" Target="../media/image383.jpeg"/><Relationship Id="rId6" Type="http://schemas.openxmlformats.org/officeDocument/2006/relationships/image" Target="../media/image382.jpeg"/><Relationship Id="rId5" Type="http://schemas.openxmlformats.org/officeDocument/2006/relationships/image" Target="../media/image381.jpeg"/><Relationship Id="rId4" Type="http://schemas.openxmlformats.org/officeDocument/2006/relationships/image" Target="../media/image380.jpeg"/><Relationship Id="rId3" Type="http://schemas.openxmlformats.org/officeDocument/2006/relationships/image" Target="../media/image379.png"/><Relationship Id="rId2" Type="http://schemas.openxmlformats.org/officeDocument/2006/relationships/image" Target="../media/image378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377.jpeg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391.jpeg"/><Relationship Id="rId7" Type="http://schemas.openxmlformats.org/officeDocument/2006/relationships/image" Target="../media/image390.png"/><Relationship Id="rId6" Type="http://schemas.openxmlformats.org/officeDocument/2006/relationships/image" Target="../media/image389.jpeg"/><Relationship Id="rId5" Type="http://schemas.openxmlformats.org/officeDocument/2006/relationships/image" Target="../media/image388.jpeg"/><Relationship Id="rId4" Type="http://schemas.openxmlformats.org/officeDocument/2006/relationships/image" Target="../media/image387.jpeg"/><Relationship Id="rId3" Type="http://schemas.openxmlformats.org/officeDocument/2006/relationships/image" Target="../media/image386.jpeg"/><Relationship Id="rId2" Type="http://schemas.openxmlformats.org/officeDocument/2006/relationships/image" Target="../media/image385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1.jpeg"/><Relationship Id="rId10" Type="http://schemas.openxmlformats.org/officeDocument/2006/relationships/image" Target="../media/image22.png"/><Relationship Id="rId1" Type="http://schemas.openxmlformats.org/officeDocument/2006/relationships/image" Target="../media/image384.jpeg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png"/><Relationship Id="rId8" Type="http://schemas.openxmlformats.org/officeDocument/2006/relationships/image" Target="../media/image399.jpeg"/><Relationship Id="rId7" Type="http://schemas.openxmlformats.org/officeDocument/2006/relationships/image" Target="../media/image398.png"/><Relationship Id="rId6" Type="http://schemas.openxmlformats.org/officeDocument/2006/relationships/image" Target="../media/image397.jpeg"/><Relationship Id="rId5" Type="http://schemas.openxmlformats.org/officeDocument/2006/relationships/image" Target="../media/image396.jpeg"/><Relationship Id="rId4" Type="http://schemas.openxmlformats.org/officeDocument/2006/relationships/image" Target="../media/image395.jpeg"/><Relationship Id="rId3" Type="http://schemas.openxmlformats.org/officeDocument/2006/relationships/image" Target="../media/image394.jpeg"/><Relationship Id="rId2" Type="http://schemas.openxmlformats.org/officeDocument/2006/relationships/image" Target="../media/image393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2.png"/><Relationship Id="rId1" Type="http://schemas.openxmlformats.org/officeDocument/2006/relationships/image" Target="../media/image392.jpeg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7.jpeg"/><Relationship Id="rId8" Type="http://schemas.openxmlformats.org/officeDocument/2006/relationships/image" Target="../media/image406.jpeg"/><Relationship Id="rId7" Type="http://schemas.openxmlformats.org/officeDocument/2006/relationships/image" Target="../media/image405.jpeg"/><Relationship Id="rId6" Type="http://schemas.openxmlformats.org/officeDocument/2006/relationships/image" Target="../media/image404.jpeg"/><Relationship Id="rId5" Type="http://schemas.openxmlformats.org/officeDocument/2006/relationships/image" Target="../media/image403.jpeg"/><Relationship Id="rId4" Type="http://schemas.openxmlformats.org/officeDocument/2006/relationships/image" Target="../media/image402.jpeg"/><Relationship Id="rId3" Type="http://schemas.openxmlformats.org/officeDocument/2006/relationships/image" Target="../media/image401.jpeg"/><Relationship Id="rId2" Type="http://schemas.openxmlformats.org/officeDocument/2006/relationships/image" Target="../media/image400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85.png"/><Relationship Id="rId14" Type="http://schemas.openxmlformats.org/officeDocument/2006/relationships/image" Target="../media/image21.png"/><Relationship Id="rId13" Type="http://schemas.openxmlformats.org/officeDocument/2006/relationships/image" Target="../media/image411.jpeg"/><Relationship Id="rId12" Type="http://schemas.openxmlformats.org/officeDocument/2006/relationships/image" Target="../media/image410.jpeg"/><Relationship Id="rId11" Type="http://schemas.openxmlformats.org/officeDocument/2006/relationships/image" Target="../media/image409.jpeg"/><Relationship Id="rId10" Type="http://schemas.openxmlformats.org/officeDocument/2006/relationships/image" Target="../media/image408.jpeg"/><Relationship Id="rId1" Type="http://schemas.openxmlformats.org/officeDocument/2006/relationships/image" Target="../media/image274.jpeg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0.jpeg"/><Relationship Id="rId8" Type="http://schemas.openxmlformats.org/officeDocument/2006/relationships/image" Target="../media/image419.jpeg"/><Relationship Id="rId7" Type="http://schemas.openxmlformats.org/officeDocument/2006/relationships/image" Target="../media/image418.jpeg"/><Relationship Id="rId6" Type="http://schemas.openxmlformats.org/officeDocument/2006/relationships/image" Target="../media/image417.jpeg"/><Relationship Id="rId5" Type="http://schemas.openxmlformats.org/officeDocument/2006/relationships/image" Target="../media/image416.jpeg"/><Relationship Id="rId4" Type="http://schemas.openxmlformats.org/officeDocument/2006/relationships/image" Target="../media/image415.jpeg"/><Relationship Id="rId3" Type="http://schemas.openxmlformats.org/officeDocument/2006/relationships/image" Target="../media/image414.jpeg"/><Relationship Id="rId2" Type="http://schemas.openxmlformats.org/officeDocument/2006/relationships/image" Target="../media/image413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2.png"/><Relationship Id="rId13" Type="http://schemas.openxmlformats.org/officeDocument/2006/relationships/image" Target="../media/image21.png"/><Relationship Id="rId12" Type="http://schemas.openxmlformats.org/officeDocument/2006/relationships/image" Target="../media/image423.jpeg"/><Relationship Id="rId11" Type="http://schemas.openxmlformats.org/officeDocument/2006/relationships/image" Target="../media/image422.jpeg"/><Relationship Id="rId10" Type="http://schemas.openxmlformats.org/officeDocument/2006/relationships/image" Target="../media/image421.jpeg"/><Relationship Id="rId1" Type="http://schemas.openxmlformats.org/officeDocument/2006/relationships/image" Target="../media/image412.jpeg"/></Relationships>
</file>

<file path=ppt/slides/_rels/slide5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29.jpeg"/><Relationship Id="rId7" Type="http://schemas.openxmlformats.org/officeDocument/2006/relationships/image" Target="../media/image428.png"/><Relationship Id="rId6" Type="http://schemas.openxmlformats.org/officeDocument/2006/relationships/image" Target="../media/image427.jpeg"/><Relationship Id="rId5" Type="http://schemas.openxmlformats.org/officeDocument/2006/relationships/image" Target="../media/image426.jpeg"/><Relationship Id="rId4" Type="http://schemas.openxmlformats.org/officeDocument/2006/relationships/image" Target="../media/image425.png"/><Relationship Id="rId3" Type="http://schemas.openxmlformats.org/officeDocument/2006/relationships/image" Target="../media/image364.jpeg"/><Relationship Id="rId2" Type="http://schemas.openxmlformats.org/officeDocument/2006/relationships/image" Target="../media/image21.png"/><Relationship Id="rId1" Type="http://schemas.openxmlformats.org/officeDocument/2006/relationships/image" Target="../media/image424.jpeg"/></Relationships>
</file>

<file path=ppt/slides/_rels/slide5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2.png"/><Relationship Id="rId3" Type="http://schemas.openxmlformats.org/officeDocument/2006/relationships/image" Target="../media/image261.jpeg"/><Relationship Id="rId2" Type="http://schemas.openxmlformats.org/officeDocument/2006/relationships/image" Target="../media/image431.jpeg"/><Relationship Id="rId1" Type="http://schemas.openxmlformats.org/officeDocument/2006/relationships/image" Target="../media/image430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38.jpeg"/><Relationship Id="rId6" Type="http://schemas.openxmlformats.org/officeDocument/2006/relationships/image" Target="../media/image437.jpeg"/><Relationship Id="rId5" Type="http://schemas.openxmlformats.org/officeDocument/2006/relationships/image" Target="../media/image436.jpeg"/><Relationship Id="rId4" Type="http://schemas.openxmlformats.org/officeDocument/2006/relationships/image" Target="../media/image435.jpeg"/><Relationship Id="rId3" Type="http://schemas.openxmlformats.org/officeDocument/2006/relationships/image" Target="../media/image434.jpeg"/><Relationship Id="rId2" Type="http://schemas.openxmlformats.org/officeDocument/2006/relationships/image" Target="../media/image433.jpeg"/><Relationship Id="rId1" Type="http://schemas.openxmlformats.org/officeDocument/2006/relationships/image" Target="../media/image43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45.jpeg"/><Relationship Id="rId6" Type="http://schemas.openxmlformats.org/officeDocument/2006/relationships/image" Target="../media/image444.jpeg"/><Relationship Id="rId5" Type="http://schemas.openxmlformats.org/officeDocument/2006/relationships/image" Target="../media/image443.jpeg"/><Relationship Id="rId4" Type="http://schemas.openxmlformats.org/officeDocument/2006/relationships/image" Target="../media/image442.jpeg"/><Relationship Id="rId3" Type="http://schemas.openxmlformats.org/officeDocument/2006/relationships/image" Target="../media/image441.jpeg"/><Relationship Id="rId2" Type="http://schemas.openxmlformats.org/officeDocument/2006/relationships/image" Target="../media/image440.jpeg"/><Relationship Id="rId1" Type="http://schemas.openxmlformats.org/officeDocument/2006/relationships/image" Target="../media/image439.png"/></Relationships>
</file>

<file path=ppt/slides/_rels/slide5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4.jpeg"/><Relationship Id="rId8" Type="http://schemas.openxmlformats.org/officeDocument/2006/relationships/image" Target="../media/image453.jpeg"/><Relationship Id="rId7" Type="http://schemas.openxmlformats.org/officeDocument/2006/relationships/image" Target="../media/image452.jpeg"/><Relationship Id="rId6" Type="http://schemas.openxmlformats.org/officeDocument/2006/relationships/image" Target="../media/image451.jpeg"/><Relationship Id="rId5" Type="http://schemas.openxmlformats.org/officeDocument/2006/relationships/image" Target="../media/image450.jpeg"/><Relationship Id="rId4" Type="http://schemas.openxmlformats.org/officeDocument/2006/relationships/image" Target="../media/image449.jpeg"/><Relationship Id="rId3" Type="http://schemas.openxmlformats.org/officeDocument/2006/relationships/image" Target="../media/image448.jpeg"/><Relationship Id="rId2" Type="http://schemas.openxmlformats.org/officeDocument/2006/relationships/image" Target="../media/image447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446.png"/></Relationships>
</file>

<file path=ppt/slides/_rels/slide5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62.jpeg"/><Relationship Id="rId7" Type="http://schemas.openxmlformats.org/officeDocument/2006/relationships/image" Target="../media/image461.jpeg"/><Relationship Id="rId6" Type="http://schemas.openxmlformats.org/officeDocument/2006/relationships/image" Target="../media/image460.jpeg"/><Relationship Id="rId5" Type="http://schemas.openxmlformats.org/officeDocument/2006/relationships/image" Target="../media/image459.jpeg"/><Relationship Id="rId4" Type="http://schemas.openxmlformats.org/officeDocument/2006/relationships/image" Target="../media/image458.jpeg"/><Relationship Id="rId3" Type="http://schemas.openxmlformats.org/officeDocument/2006/relationships/image" Target="../media/image457.jpeg"/><Relationship Id="rId2" Type="http://schemas.openxmlformats.org/officeDocument/2006/relationships/image" Target="../media/image456.jpeg"/><Relationship Id="rId1" Type="http://schemas.openxmlformats.org/officeDocument/2006/relationships/image" Target="../media/image455.png"/></Relationships>
</file>

<file path=ppt/slides/_rels/slide5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70.png"/><Relationship Id="rId7" Type="http://schemas.openxmlformats.org/officeDocument/2006/relationships/image" Target="../media/image469.png"/><Relationship Id="rId6" Type="http://schemas.openxmlformats.org/officeDocument/2006/relationships/image" Target="../media/image468.jpeg"/><Relationship Id="rId5" Type="http://schemas.openxmlformats.org/officeDocument/2006/relationships/image" Target="../media/image467.jpeg"/><Relationship Id="rId4" Type="http://schemas.openxmlformats.org/officeDocument/2006/relationships/image" Target="../media/image466.jpeg"/><Relationship Id="rId3" Type="http://schemas.openxmlformats.org/officeDocument/2006/relationships/image" Target="../media/image465.jpeg"/><Relationship Id="rId2" Type="http://schemas.openxmlformats.org/officeDocument/2006/relationships/image" Target="../media/image464.jpeg"/><Relationship Id="rId1" Type="http://schemas.openxmlformats.org/officeDocument/2006/relationships/image" Target="../media/image463.jpeg"/></Relationships>
</file>

<file path=ppt/slides/_rels/slide5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78.jpeg"/><Relationship Id="rId7" Type="http://schemas.openxmlformats.org/officeDocument/2006/relationships/image" Target="../media/image477.jpeg"/><Relationship Id="rId6" Type="http://schemas.openxmlformats.org/officeDocument/2006/relationships/image" Target="../media/image476.jpeg"/><Relationship Id="rId5" Type="http://schemas.openxmlformats.org/officeDocument/2006/relationships/image" Target="../media/image475.jpeg"/><Relationship Id="rId4" Type="http://schemas.openxmlformats.org/officeDocument/2006/relationships/image" Target="../media/image474.jpeg"/><Relationship Id="rId3" Type="http://schemas.openxmlformats.org/officeDocument/2006/relationships/image" Target="../media/image473.jpeg"/><Relationship Id="rId2" Type="http://schemas.openxmlformats.org/officeDocument/2006/relationships/image" Target="../media/image472.jpeg"/><Relationship Id="rId1" Type="http://schemas.openxmlformats.org/officeDocument/2006/relationships/image" Target="../media/image471.png"/></Relationships>
</file>

<file path=ppt/slides/_rels/slide5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0.png"/><Relationship Id="rId8" Type="http://schemas.openxmlformats.org/officeDocument/2006/relationships/image" Target="../media/image486.png"/><Relationship Id="rId7" Type="http://schemas.openxmlformats.org/officeDocument/2006/relationships/image" Target="../media/image485.jpeg"/><Relationship Id="rId6" Type="http://schemas.openxmlformats.org/officeDocument/2006/relationships/image" Target="../media/image484.jpeg"/><Relationship Id="rId5" Type="http://schemas.openxmlformats.org/officeDocument/2006/relationships/image" Target="../media/image483.jpeg"/><Relationship Id="rId4" Type="http://schemas.openxmlformats.org/officeDocument/2006/relationships/image" Target="../media/image482.jpeg"/><Relationship Id="rId3" Type="http://schemas.openxmlformats.org/officeDocument/2006/relationships/image" Target="../media/image481.jpeg"/><Relationship Id="rId2" Type="http://schemas.openxmlformats.org/officeDocument/2006/relationships/image" Target="../media/image480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487.jpeg"/><Relationship Id="rId1" Type="http://schemas.openxmlformats.org/officeDocument/2006/relationships/image" Target="../media/image479.jpeg"/></Relationships>
</file>

<file path=ppt/slides/_rels/slide6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95.jpeg"/><Relationship Id="rId7" Type="http://schemas.openxmlformats.org/officeDocument/2006/relationships/image" Target="../media/image494.jpeg"/><Relationship Id="rId6" Type="http://schemas.openxmlformats.org/officeDocument/2006/relationships/image" Target="../media/image493.jpeg"/><Relationship Id="rId5" Type="http://schemas.openxmlformats.org/officeDocument/2006/relationships/image" Target="../media/image492.jpeg"/><Relationship Id="rId4" Type="http://schemas.openxmlformats.org/officeDocument/2006/relationships/image" Target="../media/image491.jpeg"/><Relationship Id="rId3" Type="http://schemas.openxmlformats.org/officeDocument/2006/relationships/image" Target="../media/image490.jpeg"/><Relationship Id="rId2" Type="http://schemas.openxmlformats.org/officeDocument/2006/relationships/image" Target="../media/image489.jpeg"/><Relationship Id="rId1" Type="http://schemas.openxmlformats.org/officeDocument/2006/relationships/image" Target="../media/image488.png"/></Relationships>
</file>

<file path=ppt/slides/_rels/slide6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4.jpeg"/><Relationship Id="rId8" Type="http://schemas.openxmlformats.org/officeDocument/2006/relationships/image" Target="../media/image503.jpeg"/><Relationship Id="rId7" Type="http://schemas.openxmlformats.org/officeDocument/2006/relationships/image" Target="../media/image502.jpeg"/><Relationship Id="rId6" Type="http://schemas.openxmlformats.org/officeDocument/2006/relationships/image" Target="../media/image501.jpeg"/><Relationship Id="rId5" Type="http://schemas.openxmlformats.org/officeDocument/2006/relationships/image" Target="../media/image500.jpeg"/><Relationship Id="rId4" Type="http://schemas.openxmlformats.org/officeDocument/2006/relationships/image" Target="../media/image499.jpeg"/><Relationship Id="rId3" Type="http://schemas.openxmlformats.org/officeDocument/2006/relationships/image" Target="../media/image498.jpeg"/><Relationship Id="rId2" Type="http://schemas.openxmlformats.org/officeDocument/2006/relationships/image" Target="../media/image497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85.png"/><Relationship Id="rId14" Type="http://schemas.openxmlformats.org/officeDocument/2006/relationships/image" Target="../media/image509.png"/><Relationship Id="rId13" Type="http://schemas.openxmlformats.org/officeDocument/2006/relationships/image" Target="../media/image508.jpeg"/><Relationship Id="rId12" Type="http://schemas.openxmlformats.org/officeDocument/2006/relationships/image" Target="../media/image507.jpeg"/><Relationship Id="rId11" Type="http://schemas.openxmlformats.org/officeDocument/2006/relationships/image" Target="../media/image506.jpeg"/><Relationship Id="rId10" Type="http://schemas.openxmlformats.org/officeDocument/2006/relationships/image" Target="../media/image505.jpeg"/><Relationship Id="rId1" Type="http://schemas.openxmlformats.org/officeDocument/2006/relationships/image" Target="../media/image496.jpeg"/></Relationships>
</file>

<file path=ppt/slides/_rels/slide6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8.jpeg"/><Relationship Id="rId8" Type="http://schemas.openxmlformats.org/officeDocument/2006/relationships/image" Target="../media/image517.jpeg"/><Relationship Id="rId7" Type="http://schemas.openxmlformats.org/officeDocument/2006/relationships/image" Target="../media/image516.jpeg"/><Relationship Id="rId6" Type="http://schemas.openxmlformats.org/officeDocument/2006/relationships/image" Target="../media/image515.jpeg"/><Relationship Id="rId5" Type="http://schemas.openxmlformats.org/officeDocument/2006/relationships/image" Target="../media/image514.jpeg"/><Relationship Id="rId4" Type="http://schemas.openxmlformats.org/officeDocument/2006/relationships/image" Target="../media/image513.jpeg"/><Relationship Id="rId3" Type="http://schemas.openxmlformats.org/officeDocument/2006/relationships/image" Target="../media/image512.jpeg"/><Relationship Id="rId2" Type="http://schemas.openxmlformats.org/officeDocument/2006/relationships/image" Target="../media/image511.jpe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522.jpeg"/><Relationship Id="rId12" Type="http://schemas.openxmlformats.org/officeDocument/2006/relationships/image" Target="../media/image521.jpeg"/><Relationship Id="rId11" Type="http://schemas.openxmlformats.org/officeDocument/2006/relationships/image" Target="../media/image520.jpeg"/><Relationship Id="rId10" Type="http://schemas.openxmlformats.org/officeDocument/2006/relationships/image" Target="../media/image519.jpeg"/><Relationship Id="rId1" Type="http://schemas.openxmlformats.org/officeDocument/2006/relationships/image" Target="../media/image510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23.png"/></Relationships>
</file>

<file path=ppt/slides/_rels/slide6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25.png"/><Relationship Id="rId2" Type="http://schemas.openxmlformats.org/officeDocument/2006/relationships/image" Target="../media/image22.png"/><Relationship Id="rId1" Type="http://schemas.openxmlformats.org/officeDocument/2006/relationships/image" Target="../media/image524.jpeg"/></Relationships>
</file>

<file path=ppt/slides/_rels/slide6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4.jpeg"/><Relationship Id="rId8" Type="http://schemas.openxmlformats.org/officeDocument/2006/relationships/image" Target="../media/image533.jpeg"/><Relationship Id="rId7" Type="http://schemas.openxmlformats.org/officeDocument/2006/relationships/image" Target="../media/image532.jpeg"/><Relationship Id="rId6" Type="http://schemas.openxmlformats.org/officeDocument/2006/relationships/image" Target="../media/image531.jpeg"/><Relationship Id="rId5" Type="http://schemas.openxmlformats.org/officeDocument/2006/relationships/image" Target="../media/image530.jpeg"/><Relationship Id="rId4" Type="http://schemas.openxmlformats.org/officeDocument/2006/relationships/image" Target="../media/image529.jpeg"/><Relationship Id="rId3" Type="http://schemas.openxmlformats.org/officeDocument/2006/relationships/image" Target="../media/image528.jpeg"/><Relationship Id="rId2" Type="http://schemas.openxmlformats.org/officeDocument/2006/relationships/image" Target="../media/image527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85.png"/><Relationship Id="rId10" Type="http://schemas.openxmlformats.org/officeDocument/2006/relationships/image" Target="../media/image486.png"/><Relationship Id="rId1" Type="http://schemas.openxmlformats.org/officeDocument/2006/relationships/image" Target="../media/image526.jpeg"/></Relationships>
</file>

<file path=ppt/slides/_rels/slide6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3.jpeg"/><Relationship Id="rId8" Type="http://schemas.openxmlformats.org/officeDocument/2006/relationships/image" Target="../media/image542.jpeg"/><Relationship Id="rId7" Type="http://schemas.openxmlformats.org/officeDocument/2006/relationships/image" Target="../media/image541.jpeg"/><Relationship Id="rId6" Type="http://schemas.openxmlformats.org/officeDocument/2006/relationships/image" Target="../media/image540.jpeg"/><Relationship Id="rId5" Type="http://schemas.openxmlformats.org/officeDocument/2006/relationships/image" Target="../media/image539.jpeg"/><Relationship Id="rId4" Type="http://schemas.openxmlformats.org/officeDocument/2006/relationships/image" Target="../media/image538.jpeg"/><Relationship Id="rId3" Type="http://schemas.openxmlformats.org/officeDocument/2006/relationships/image" Target="../media/image537.jpeg"/><Relationship Id="rId2" Type="http://schemas.openxmlformats.org/officeDocument/2006/relationships/image" Target="../media/image536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35.jpeg"/></Relationships>
</file>

<file path=ppt/slides/_rels/slide6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52.jpeg"/><Relationship Id="rId8" Type="http://schemas.openxmlformats.org/officeDocument/2006/relationships/image" Target="../media/image551.jpeg"/><Relationship Id="rId7" Type="http://schemas.openxmlformats.org/officeDocument/2006/relationships/image" Target="../media/image550.jpeg"/><Relationship Id="rId6" Type="http://schemas.openxmlformats.org/officeDocument/2006/relationships/image" Target="../media/image549.jpeg"/><Relationship Id="rId5" Type="http://schemas.openxmlformats.org/officeDocument/2006/relationships/image" Target="../media/image548.jpeg"/><Relationship Id="rId4" Type="http://schemas.openxmlformats.org/officeDocument/2006/relationships/image" Target="../media/image547.jpeg"/><Relationship Id="rId3" Type="http://schemas.openxmlformats.org/officeDocument/2006/relationships/image" Target="../media/image546.jpeg"/><Relationship Id="rId2" Type="http://schemas.openxmlformats.org/officeDocument/2006/relationships/image" Target="../media/image545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85.png"/><Relationship Id="rId10" Type="http://schemas.openxmlformats.org/officeDocument/2006/relationships/image" Target="../media/image486.png"/><Relationship Id="rId1" Type="http://schemas.openxmlformats.org/officeDocument/2006/relationships/image" Target="../media/image544.jpeg"/></Relationships>
</file>

<file path=ppt/slides/_rels/slide6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6.png"/><Relationship Id="rId8" Type="http://schemas.openxmlformats.org/officeDocument/2006/relationships/image" Target="../media/image560.jpeg"/><Relationship Id="rId7" Type="http://schemas.openxmlformats.org/officeDocument/2006/relationships/image" Target="../media/image559.jpeg"/><Relationship Id="rId6" Type="http://schemas.openxmlformats.org/officeDocument/2006/relationships/image" Target="../media/image558.jpeg"/><Relationship Id="rId5" Type="http://schemas.openxmlformats.org/officeDocument/2006/relationships/image" Target="../media/image557.jpeg"/><Relationship Id="rId4" Type="http://schemas.openxmlformats.org/officeDocument/2006/relationships/image" Target="../media/image556.jpeg"/><Relationship Id="rId3" Type="http://schemas.openxmlformats.org/officeDocument/2006/relationships/image" Target="../media/image555.jpeg"/><Relationship Id="rId2" Type="http://schemas.openxmlformats.org/officeDocument/2006/relationships/image" Target="../media/image554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2.png"/><Relationship Id="rId1" Type="http://schemas.openxmlformats.org/officeDocument/2006/relationships/image" Target="../media/image553.jpeg"/></Relationships>
</file>

<file path=ppt/slides/_rels/slide6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69.jpeg"/><Relationship Id="rId8" Type="http://schemas.openxmlformats.org/officeDocument/2006/relationships/image" Target="../media/image568.jpeg"/><Relationship Id="rId7" Type="http://schemas.openxmlformats.org/officeDocument/2006/relationships/image" Target="../media/image567.jpeg"/><Relationship Id="rId6" Type="http://schemas.openxmlformats.org/officeDocument/2006/relationships/image" Target="../media/image566.jpeg"/><Relationship Id="rId5" Type="http://schemas.openxmlformats.org/officeDocument/2006/relationships/image" Target="../media/image565.jpeg"/><Relationship Id="rId4" Type="http://schemas.openxmlformats.org/officeDocument/2006/relationships/image" Target="../media/image564.jpeg"/><Relationship Id="rId3" Type="http://schemas.openxmlformats.org/officeDocument/2006/relationships/image" Target="../media/image563.jpeg"/><Relationship Id="rId2" Type="http://schemas.openxmlformats.org/officeDocument/2006/relationships/image" Target="../media/image562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61.png"/></Relationships>
</file>

<file path=ppt/slides/_rels/slide7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78.jpeg"/><Relationship Id="rId8" Type="http://schemas.openxmlformats.org/officeDocument/2006/relationships/image" Target="../media/image577.jpeg"/><Relationship Id="rId7" Type="http://schemas.openxmlformats.org/officeDocument/2006/relationships/image" Target="../media/image576.jpeg"/><Relationship Id="rId6" Type="http://schemas.openxmlformats.org/officeDocument/2006/relationships/image" Target="../media/image575.jpeg"/><Relationship Id="rId5" Type="http://schemas.openxmlformats.org/officeDocument/2006/relationships/image" Target="../media/image574.jpeg"/><Relationship Id="rId4" Type="http://schemas.openxmlformats.org/officeDocument/2006/relationships/image" Target="../media/image573.jpeg"/><Relationship Id="rId3" Type="http://schemas.openxmlformats.org/officeDocument/2006/relationships/image" Target="../media/image572.jpeg"/><Relationship Id="rId2" Type="http://schemas.openxmlformats.org/officeDocument/2006/relationships/image" Target="../media/image571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70.jpeg"/></Relationships>
</file>

<file path=ppt/slides/_rels/slide7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81.jpeg"/><Relationship Id="rId2" Type="http://schemas.openxmlformats.org/officeDocument/2006/relationships/image" Target="../media/image580.jpeg"/><Relationship Id="rId1" Type="http://schemas.openxmlformats.org/officeDocument/2006/relationships/image" Target="../media/image579.jpeg"/></Relationships>
</file>

<file path=ppt/slides/_rels/slide7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09.png"/><Relationship Id="rId2" Type="http://schemas.openxmlformats.org/officeDocument/2006/relationships/image" Target="../media/image22.png"/><Relationship Id="rId1" Type="http://schemas.openxmlformats.org/officeDocument/2006/relationships/image" Target="../media/image582.jpeg"/></Relationships>
</file>

<file path=ppt/slides/_rels/slide7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91.jpeg"/><Relationship Id="rId8" Type="http://schemas.openxmlformats.org/officeDocument/2006/relationships/image" Target="../media/image590.jpeg"/><Relationship Id="rId7" Type="http://schemas.openxmlformats.org/officeDocument/2006/relationships/image" Target="../media/image589.jpeg"/><Relationship Id="rId6" Type="http://schemas.openxmlformats.org/officeDocument/2006/relationships/image" Target="../media/image588.jpeg"/><Relationship Id="rId5" Type="http://schemas.openxmlformats.org/officeDocument/2006/relationships/image" Target="../media/image587.jpeg"/><Relationship Id="rId4" Type="http://schemas.openxmlformats.org/officeDocument/2006/relationships/image" Target="../media/image586.jpeg"/><Relationship Id="rId3" Type="http://schemas.openxmlformats.org/officeDocument/2006/relationships/image" Target="../media/image585.jpeg"/><Relationship Id="rId2" Type="http://schemas.openxmlformats.org/officeDocument/2006/relationships/image" Target="../media/image584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85.png"/><Relationship Id="rId10" Type="http://schemas.openxmlformats.org/officeDocument/2006/relationships/image" Target="../media/image509.png"/><Relationship Id="rId1" Type="http://schemas.openxmlformats.org/officeDocument/2006/relationships/image" Target="../media/image583.jpeg"/></Relationships>
</file>

<file path=ppt/slides/_rels/slide7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0.jpeg"/><Relationship Id="rId8" Type="http://schemas.openxmlformats.org/officeDocument/2006/relationships/image" Target="../media/image599.jpeg"/><Relationship Id="rId7" Type="http://schemas.openxmlformats.org/officeDocument/2006/relationships/image" Target="../media/image598.jpeg"/><Relationship Id="rId6" Type="http://schemas.openxmlformats.org/officeDocument/2006/relationships/image" Target="../media/image597.jpeg"/><Relationship Id="rId5" Type="http://schemas.openxmlformats.org/officeDocument/2006/relationships/image" Target="../media/image596.jpeg"/><Relationship Id="rId4" Type="http://schemas.openxmlformats.org/officeDocument/2006/relationships/image" Target="../media/image595.jpeg"/><Relationship Id="rId3" Type="http://schemas.openxmlformats.org/officeDocument/2006/relationships/image" Target="../media/image594.jpeg"/><Relationship Id="rId2" Type="http://schemas.openxmlformats.org/officeDocument/2006/relationships/image" Target="../media/image593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92.jpeg"/></Relationships>
</file>

<file path=ppt/slides/_rels/slide7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9.jpeg"/><Relationship Id="rId8" Type="http://schemas.openxmlformats.org/officeDocument/2006/relationships/image" Target="../media/image608.jpeg"/><Relationship Id="rId7" Type="http://schemas.openxmlformats.org/officeDocument/2006/relationships/image" Target="../media/image607.jpeg"/><Relationship Id="rId6" Type="http://schemas.openxmlformats.org/officeDocument/2006/relationships/image" Target="../media/image606.jpeg"/><Relationship Id="rId5" Type="http://schemas.openxmlformats.org/officeDocument/2006/relationships/image" Target="../media/image605.jpeg"/><Relationship Id="rId4" Type="http://schemas.openxmlformats.org/officeDocument/2006/relationships/image" Target="../media/image604.jpeg"/><Relationship Id="rId3" Type="http://schemas.openxmlformats.org/officeDocument/2006/relationships/image" Target="../media/image603.jpeg"/><Relationship Id="rId2" Type="http://schemas.openxmlformats.org/officeDocument/2006/relationships/image" Target="../media/image602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85.png"/><Relationship Id="rId10" Type="http://schemas.openxmlformats.org/officeDocument/2006/relationships/image" Target="../media/image509.png"/><Relationship Id="rId1" Type="http://schemas.openxmlformats.org/officeDocument/2006/relationships/image" Target="../media/image601.jpeg"/></Relationships>
</file>

<file path=ppt/slides/_rels/slide7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17.jpeg"/><Relationship Id="rId8" Type="http://schemas.openxmlformats.org/officeDocument/2006/relationships/image" Target="../media/image616.jpeg"/><Relationship Id="rId7" Type="http://schemas.openxmlformats.org/officeDocument/2006/relationships/image" Target="../media/image615.jpeg"/><Relationship Id="rId6" Type="http://schemas.openxmlformats.org/officeDocument/2006/relationships/image" Target="../media/image614.jpeg"/><Relationship Id="rId5" Type="http://schemas.openxmlformats.org/officeDocument/2006/relationships/image" Target="../media/image613.jpeg"/><Relationship Id="rId4" Type="http://schemas.openxmlformats.org/officeDocument/2006/relationships/image" Target="../media/image612.jpeg"/><Relationship Id="rId3" Type="http://schemas.openxmlformats.org/officeDocument/2006/relationships/image" Target="../media/image611.jpeg"/><Relationship Id="rId2" Type="http://schemas.openxmlformats.org/officeDocument/2006/relationships/image" Target="../media/image610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509.png"/><Relationship Id="rId1" Type="http://schemas.openxmlformats.org/officeDocument/2006/relationships/image" Target="../media/image22.png"/></Relationships>
</file>

<file path=ppt/slides/_rels/slide7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6.jpeg"/><Relationship Id="rId8" Type="http://schemas.openxmlformats.org/officeDocument/2006/relationships/image" Target="../media/image625.jpeg"/><Relationship Id="rId7" Type="http://schemas.openxmlformats.org/officeDocument/2006/relationships/image" Target="../media/image624.jpeg"/><Relationship Id="rId6" Type="http://schemas.openxmlformats.org/officeDocument/2006/relationships/image" Target="../media/image623.jpeg"/><Relationship Id="rId5" Type="http://schemas.openxmlformats.org/officeDocument/2006/relationships/image" Target="../media/image622.jpeg"/><Relationship Id="rId4" Type="http://schemas.openxmlformats.org/officeDocument/2006/relationships/image" Target="../media/image621.jpeg"/><Relationship Id="rId3" Type="http://schemas.openxmlformats.org/officeDocument/2006/relationships/image" Target="../media/image620.jpeg"/><Relationship Id="rId2" Type="http://schemas.openxmlformats.org/officeDocument/2006/relationships/image" Target="../media/image619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85.png"/><Relationship Id="rId10" Type="http://schemas.openxmlformats.org/officeDocument/2006/relationships/image" Target="../media/image509.png"/><Relationship Id="rId1" Type="http://schemas.openxmlformats.org/officeDocument/2006/relationships/image" Target="../media/image618.jpeg"/></Relationships>
</file>

<file path=ppt/slides/_rels/slide7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5.jpeg"/><Relationship Id="rId8" Type="http://schemas.openxmlformats.org/officeDocument/2006/relationships/image" Target="../media/image634.jpeg"/><Relationship Id="rId7" Type="http://schemas.openxmlformats.org/officeDocument/2006/relationships/image" Target="../media/image633.jpeg"/><Relationship Id="rId6" Type="http://schemas.openxmlformats.org/officeDocument/2006/relationships/image" Target="../media/image632.jpeg"/><Relationship Id="rId5" Type="http://schemas.openxmlformats.org/officeDocument/2006/relationships/image" Target="../media/image631.jpeg"/><Relationship Id="rId4" Type="http://schemas.openxmlformats.org/officeDocument/2006/relationships/image" Target="../media/image630.jpeg"/><Relationship Id="rId3" Type="http://schemas.openxmlformats.org/officeDocument/2006/relationships/image" Target="../media/image629.jpeg"/><Relationship Id="rId2" Type="http://schemas.openxmlformats.org/officeDocument/2006/relationships/image" Target="../media/image628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627.jpeg"/></Relationships>
</file>

<file path=ppt/slides/_rels/slide7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44.jpeg"/><Relationship Id="rId8" Type="http://schemas.openxmlformats.org/officeDocument/2006/relationships/image" Target="../media/image643.jpeg"/><Relationship Id="rId7" Type="http://schemas.openxmlformats.org/officeDocument/2006/relationships/image" Target="../media/image642.jpeg"/><Relationship Id="rId6" Type="http://schemas.openxmlformats.org/officeDocument/2006/relationships/image" Target="../media/image641.jpeg"/><Relationship Id="rId5" Type="http://schemas.openxmlformats.org/officeDocument/2006/relationships/image" Target="../media/image640.jpeg"/><Relationship Id="rId4" Type="http://schemas.openxmlformats.org/officeDocument/2006/relationships/image" Target="../media/image639.jpeg"/><Relationship Id="rId3" Type="http://schemas.openxmlformats.org/officeDocument/2006/relationships/image" Target="../media/image638.jpeg"/><Relationship Id="rId2" Type="http://schemas.openxmlformats.org/officeDocument/2006/relationships/image" Target="../media/image637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85.png"/><Relationship Id="rId10" Type="http://schemas.openxmlformats.org/officeDocument/2006/relationships/image" Target="../media/image509.png"/><Relationship Id="rId1" Type="http://schemas.openxmlformats.org/officeDocument/2006/relationships/image" Target="../media/image636.jpeg"/></Relationships>
</file>

<file path=ppt/slides/_rels/slide8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53.jpeg"/><Relationship Id="rId8" Type="http://schemas.openxmlformats.org/officeDocument/2006/relationships/image" Target="../media/image652.jpeg"/><Relationship Id="rId7" Type="http://schemas.openxmlformats.org/officeDocument/2006/relationships/image" Target="../media/image651.jpeg"/><Relationship Id="rId6" Type="http://schemas.openxmlformats.org/officeDocument/2006/relationships/image" Target="../media/image650.jpeg"/><Relationship Id="rId5" Type="http://schemas.openxmlformats.org/officeDocument/2006/relationships/image" Target="../media/image649.jpeg"/><Relationship Id="rId4" Type="http://schemas.openxmlformats.org/officeDocument/2006/relationships/image" Target="../media/image648.jpeg"/><Relationship Id="rId3" Type="http://schemas.openxmlformats.org/officeDocument/2006/relationships/image" Target="../media/image647.jpeg"/><Relationship Id="rId2" Type="http://schemas.openxmlformats.org/officeDocument/2006/relationships/image" Target="../media/image646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645.jpeg"/></Relationships>
</file>

<file path=ppt/slides/_rels/slide8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62.jpeg"/><Relationship Id="rId8" Type="http://schemas.openxmlformats.org/officeDocument/2006/relationships/image" Target="../media/image661.jpeg"/><Relationship Id="rId7" Type="http://schemas.openxmlformats.org/officeDocument/2006/relationships/image" Target="../media/image660.jpeg"/><Relationship Id="rId6" Type="http://schemas.openxmlformats.org/officeDocument/2006/relationships/image" Target="../media/image659.jpeg"/><Relationship Id="rId5" Type="http://schemas.openxmlformats.org/officeDocument/2006/relationships/image" Target="../media/image658.jpeg"/><Relationship Id="rId4" Type="http://schemas.openxmlformats.org/officeDocument/2006/relationships/image" Target="../media/image657.jpeg"/><Relationship Id="rId3" Type="http://schemas.openxmlformats.org/officeDocument/2006/relationships/image" Target="../media/image656.jpeg"/><Relationship Id="rId2" Type="http://schemas.openxmlformats.org/officeDocument/2006/relationships/image" Target="../media/image655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654.png"/></Relationships>
</file>

<file path=ppt/slides/_rels/slide8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70.jpeg"/><Relationship Id="rId8" Type="http://schemas.openxmlformats.org/officeDocument/2006/relationships/image" Target="../media/image669.jpeg"/><Relationship Id="rId7" Type="http://schemas.openxmlformats.org/officeDocument/2006/relationships/image" Target="../media/image668.jpeg"/><Relationship Id="rId6" Type="http://schemas.openxmlformats.org/officeDocument/2006/relationships/image" Target="../media/image667.jpeg"/><Relationship Id="rId5" Type="http://schemas.openxmlformats.org/officeDocument/2006/relationships/image" Target="../media/image666.jpeg"/><Relationship Id="rId4" Type="http://schemas.openxmlformats.org/officeDocument/2006/relationships/image" Target="../media/image665.jpeg"/><Relationship Id="rId3" Type="http://schemas.openxmlformats.org/officeDocument/2006/relationships/image" Target="../media/image664.jpeg"/><Relationship Id="rId2" Type="http://schemas.openxmlformats.org/officeDocument/2006/relationships/image" Target="../media/image663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509.png"/><Relationship Id="rId1" Type="http://schemas.openxmlformats.org/officeDocument/2006/relationships/image" Target="../media/image22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71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73.jpeg"/><Relationship Id="rId1" Type="http://schemas.openxmlformats.org/officeDocument/2006/relationships/image" Target="../media/image672.jpeg"/></Relationships>
</file>

<file path=ppt/slides/_rels/slide8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79.jpeg"/><Relationship Id="rId5" Type="http://schemas.openxmlformats.org/officeDocument/2006/relationships/image" Target="../media/image678.jpeg"/><Relationship Id="rId4" Type="http://schemas.openxmlformats.org/officeDocument/2006/relationships/image" Target="../media/image677.jpeg"/><Relationship Id="rId3" Type="http://schemas.openxmlformats.org/officeDocument/2006/relationships/image" Target="../media/image676.jpeg"/><Relationship Id="rId2" Type="http://schemas.openxmlformats.org/officeDocument/2006/relationships/image" Target="../media/image675.jpeg"/><Relationship Id="rId1" Type="http://schemas.openxmlformats.org/officeDocument/2006/relationships/image" Target="../media/image674.jpeg"/></Relationships>
</file>

<file path=ppt/slides/_rels/slide8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85.jpeg"/><Relationship Id="rId5" Type="http://schemas.openxmlformats.org/officeDocument/2006/relationships/image" Target="../media/image684.jpeg"/><Relationship Id="rId4" Type="http://schemas.openxmlformats.org/officeDocument/2006/relationships/image" Target="../media/image683.jpeg"/><Relationship Id="rId3" Type="http://schemas.openxmlformats.org/officeDocument/2006/relationships/image" Target="../media/image682.jpeg"/><Relationship Id="rId2" Type="http://schemas.openxmlformats.org/officeDocument/2006/relationships/image" Target="../media/image681.jpeg"/><Relationship Id="rId1" Type="http://schemas.openxmlformats.org/officeDocument/2006/relationships/image" Target="../media/image680.jpeg"/></Relationships>
</file>

<file path=ppt/slides/_rels/slide8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91.jpeg"/><Relationship Id="rId5" Type="http://schemas.openxmlformats.org/officeDocument/2006/relationships/image" Target="../media/image690.jpeg"/><Relationship Id="rId4" Type="http://schemas.openxmlformats.org/officeDocument/2006/relationships/image" Target="../media/image689.jpeg"/><Relationship Id="rId3" Type="http://schemas.openxmlformats.org/officeDocument/2006/relationships/image" Target="../media/image688.jpeg"/><Relationship Id="rId2" Type="http://schemas.openxmlformats.org/officeDocument/2006/relationships/image" Target="../media/image687.jpeg"/><Relationship Id="rId1" Type="http://schemas.openxmlformats.org/officeDocument/2006/relationships/image" Target="../media/image686.jpeg"/></Relationships>
</file>

<file path=ppt/slides/_rels/slide8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97.jpeg"/><Relationship Id="rId5" Type="http://schemas.openxmlformats.org/officeDocument/2006/relationships/image" Target="../media/image696.jpeg"/><Relationship Id="rId4" Type="http://schemas.openxmlformats.org/officeDocument/2006/relationships/image" Target="../media/image695.jpeg"/><Relationship Id="rId3" Type="http://schemas.openxmlformats.org/officeDocument/2006/relationships/image" Target="../media/image694.jpeg"/><Relationship Id="rId2" Type="http://schemas.openxmlformats.org/officeDocument/2006/relationships/image" Target="../media/image693.jpeg"/><Relationship Id="rId1" Type="http://schemas.openxmlformats.org/officeDocument/2006/relationships/image" Target="../media/image692.jpeg"/></Relationships>
</file>

<file path=ppt/slides/_rels/slide8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03.jpeg"/><Relationship Id="rId5" Type="http://schemas.openxmlformats.org/officeDocument/2006/relationships/image" Target="../media/image702.jpeg"/><Relationship Id="rId4" Type="http://schemas.openxmlformats.org/officeDocument/2006/relationships/image" Target="../media/image701.jpeg"/><Relationship Id="rId3" Type="http://schemas.openxmlformats.org/officeDocument/2006/relationships/image" Target="../media/image700.jpeg"/><Relationship Id="rId2" Type="http://schemas.openxmlformats.org/officeDocument/2006/relationships/image" Target="../media/image699.jpeg"/><Relationship Id="rId1" Type="http://schemas.openxmlformats.org/officeDocument/2006/relationships/image" Target="../media/image698.jpeg"/></Relationships>
</file>

<file path=ppt/slides/_rels/slide9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08.jpeg"/><Relationship Id="rId4" Type="http://schemas.openxmlformats.org/officeDocument/2006/relationships/image" Target="../media/image707.jpeg"/><Relationship Id="rId3" Type="http://schemas.openxmlformats.org/officeDocument/2006/relationships/image" Target="../media/image706.jpeg"/><Relationship Id="rId2" Type="http://schemas.openxmlformats.org/officeDocument/2006/relationships/image" Target="../media/image705.jpeg"/><Relationship Id="rId1" Type="http://schemas.openxmlformats.org/officeDocument/2006/relationships/image" Target="../media/image704.jpeg"/></Relationships>
</file>

<file path=ppt/slides/_rels/slide9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14.jpeg"/><Relationship Id="rId5" Type="http://schemas.openxmlformats.org/officeDocument/2006/relationships/image" Target="../media/image713.jpeg"/><Relationship Id="rId4" Type="http://schemas.openxmlformats.org/officeDocument/2006/relationships/image" Target="../media/image712.jpeg"/><Relationship Id="rId3" Type="http://schemas.openxmlformats.org/officeDocument/2006/relationships/image" Target="../media/image711.jpeg"/><Relationship Id="rId2" Type="http://schemas.openxmlformats.org/officeDocument/2006/relationships/image" Target="../media/image710.jpeg"/><Relationship Id="rId1" Type="http://schemas.openxmlformats.org/officeDocument/2006/relationships/image" Target="../media/image709.jpeg"/></Relationships>
</file>

<file path=ppt/slides/_rels/slide9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20.jpeg"/><Relationship Id="rId5" Type="http://schemas.openxmlformats.org/officeDocument/2006/relationships/image" Target="../media/image719.jpeg"/><Relationship Id="rId4" Type="http://schemas.openxmlformats.org/officeDocument/2006/relationships/image" Target="../media/image718.jpeg"/><Relationship Id="rId3" Type="http://schemas.openxmlformats.org/officeDocument/2006/relationships/image" Target="../media/image717.jpeg"/><Relationship Id="rId2" Type="http://schemas.openxmlformats.org/officeDocument/2006/relationships/image" Target="../media/image716.jpeg"/><Relationship Id="rId1" Type="http://schemas.openxmlformats.org/officeDocument/2006/relationships/image" Target="../media/image715.jpeg"/></Relationships>
</file>

<file path=ppt/slides/_rels/slide9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26.jpeg"/><Relationship Id="rId5" Type="http://schemas.openxmlformats.org/officeDocument/2006/relationships/image" Target="../media/image725.jpeg"/><Relationship Id="rId4" Type="http://schemas.openxmlformats.org/officeDocument/2006/relationships/image" Target="../media/image724.jpeg"/><Relationship Id="rId3" Type="http://schemas.openxmlformats.org/officeDocument/2006/relationships/image" Target="../media/image723.jpeg"/><Relationship Id="rId2" Type="http://schemas.openxmlformats.org/officeDocument/2006/relationships/image" Target="../media/image722.jpeg"/><Relationship Id="rId1" Type="http://schemas.openxmlformats.org/officeDocument/2006/relationships/image" Target="../media/image721.jpeg"/></Relationships>
</file>

<file path=ppt/slides/_rels/slide9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32.jpeg"/><Relationship Id="rId5" Type="http://schemas.openxmlformats.org/officeDocument/2006/relationships/image" Target="../media/image731.jpeg"/><Relationship Id="rId4" Type="http://schemas.openxmlformats.org/officeDocument/2006/relationships/image" Target="../media/image730.jpeg"/><Relationship Id="rId3" Type="http://schemas.openxmlformats.org/officeDocument/2006/relationships/image" Target="../media/image729.jpeg"/><Relationship Id="rId2" Type="http://schemas.openxmlformats.org/officeDocument/2006/relationships/image" Target="../media/image728.jpeg"/><Relationship Id="rId1" Type="http://schemas.openxmlformats.org/officeDocument/2006/relationships/image" Target="../media/image727.jpeg"/></Relationships>
</file>

<file path=ppt/slides/_rels/slide9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38.jpeg"/><Relationship Id="rId5" Type="http://schemas.openxmlformats.org/officeDocument/2006/relationships/image" Target="../media/image737.jpeg"/><Relationship Id="rId4" Type="http://schemas.openxmlformats.org/officeDocument/2006/relationships/image" Target="../media/image736.jpeg"/><Relationship Id="rId3" Type="http://schemas.openxmlformats.org/officeDocument/2006/relationships/image" Target="../media/image735.jpeg"/><Relationship Id="rId2" Type="http://schemas.openxmlformats.org/officeDocument/2006/relationships/image" Target="../media/image734.jpeg"/><Relationship Id="rId1" Type="http://schemas.openxmlformats.org/officeDocument/2006/relationships/image" Target="../media/image733.jpeg"/></Relationships>
</file>

<file path=ppt/slides/_rels/slide9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44.jpeg"/><Relationship Id="rId5" Type="http://schemas.openxmlformats.org/officeDocument/2006/relationships/image" Target="../media/image743.jpeg"/><Relationship Id="rId4" Type="http://schemas.openxmlformats.org/officeDocument/2006/relationships/image" Target="../media/image742.jpeg"/><Relationship Id="rId3" Type="http://schemas.openxmlformats.org/officeDocument/2006/relationships/image" Target="../media/image741.jpeg"/><Relationship Id="rId2" Type="http://schemas.openxmlformats.org/officeDocument/2006/relationships/image" Target="../media/image740.jpeg"/><Relationship Id="rId1" Type="http://schemas.openxmlformats.org/officeDocument/2006/relationships/image" Target="../media/image739.jpeg"/></Relationships>
</file>

<file path=ppt/slides/_rels/slide9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50.jpeg"/><Relationship Id="rId5" Type="http://schemas.openxmlformats.org/officeDocument/2006/relationships/image" Target="../media/image749.jpeg"/><Relationship Id="rId4" Type="http://schemas.openxmlformats.org/officeDocument/2006/relationships/image" Target="../media/image748.jpeg"/><Relationship Id="rId3" Type="http://schemas.openxmlformats.org/officeDocument/2006/relationships/image" Target="../media/image747.jpeg"/><Relationship Id="rId2" Type="http://schemas.openxmlformats.org/officeDocument/2006/relationships/image" Target="../media/image746.jpeg"/><Relationship Id="rId1" Type="http://schemas.openxmlformats.org/officeDocument/2006/relationships/image" Target="../media/image745.jpeg"/></Relationships>
</file>

<file path=ppt/slides/_rels/slide9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56.jpeg"/><Relationship Id="rId5" Type="http://schemas.openxmlformats.org/officeDocument/2006/relationships/image" Target="../media/image755.jpeg"/><Relationship Id="rId4" Type="http://schemas.openxmlformats.org/officeDocument/2006/relationships/image" Target="../media/image754.jpeg"/><Relationship Id="rId3" Type="http://schemas.openxmlformats.org/officeDocument/2006/relationships/image" Target="../media/image753.jpeg"/><Relationship Id="rId2" Type="http://schemas.openxmlformats.org/officeDocument/2006/relationships/image" Target="../media/image752.jpeg"/><Relationship Id="rId1" Type="http://schemas.openxmlformats.org/officeDocument/2006/relationships/image" Target="../media/image751.jpeg"/></Relationships>
</file>

<file path=ppt/slides/_rels/slide9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62.jpeg"/><Relationship Id="rId5" Type="http://schemas.openxmlformats.org/officeDocument/2006/relationships/image" Target="../media/image761.jpeg"/><Relationship Id="rId4" Type="http://schemas.openxmlformats.org/officeDocument/2006/relationships/image" Target="../media/image760.jpeg"/><Relationship Id="rId3" Type="http://schemas.openxmlformats.org/officeDocument/2006/relationships/image" Target="../media/image759.jpeg"/><Relationship Id="rId2" Type="http://schemas.openxmlformats.org/officeDocument/2006/relationships/image" Target="../media/image758.jpeg"/><Relationship Id="rId1" Type="http://schemas.openxmlformats.org/officeDocument/2006/relationships/image" Target="../media/image757.jpeg"/></Relationships>
</file>

<file path=ppt/slides/_rels/slide10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68.jpeg"/><Relationship Id="rId5" Type="http://schemas.openxmlformats.org/officeDocument/2006/relationships/image" Target="../media/image767.jpeg"/><Relationship Id="rId4" Type="http://schemas.openxmlformats.org/officeDocument/2006/relationships/image" Target="../media/image766.jpeg"/><Relationship Id="rId3" Type="http://schemas.openxmlformats.org/officeDocument/2006/relationships/image" Target="../media/image765.jpeg"/><Relationship Id="rId2" Type="http://schemas.openxmlformats.org/officeDocument/2006/relationships/image" Target="../media/image764.jpeg"/><Relationship Id="rId1" Type="http://schemas.openxmlformats.org/officeDocument/2006/relationships/image" Target="../media/image763.jpeg"/></Relationships>
</file>

<file path=ppt/slides/_rels/slide10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74.jpeg"/><Relationship Id="rId5" Type="http://schemas.openxmlformats.org/officeDocument/2006/relationships/image" Target="../media/image773.jpeg"/><Relationship Id="rId4" Type="http://schemas.openxmlformats.org/officeDocument/2006/relationships/image" Target="../media/image772.jpeg"/><Relationship Id="rId3" Type="http://schemas.openxmlformats.org/officeDocument/2006/relationships/image" Target="../media/image771.jpeg"/><Relationship Id="rId2" Type="http://schemas.openxmlformats.org/officeDocument/2006/relationships/image" Target="../media/image770.jpeg"/><Relationship Id="rId1" Type="http://schemas.openxmlformats.org/officeDocument/2006/relationships/image" Target="../media/image769.jpeg"/></Relationships>
</file>

<file path=ppt/slides/_rels/slide10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80.jpeg"/><Relationship Id="rId5" Type="http://schemas.openxmlformats.org/officeDocument/2006/relationships/image" Target="../media/image779.jpeg"/><Relationship Id="rId4" Type="http://schemas.openxmlformats.org/officeDocument/2006/relationships/image" Target="../media/image778.jpeg"/><Relationship Id="rId3" Type="http://schemas.openxmlformats.org/officeDocument/2006/relationships/image" Target="../media/image777.jpeg"/><Relationship Id="rId2" Type="http://schemas.openxmlformats.org/officeDocument/2006/relationships/image" Target="../media/image776.jpeg"/><Relationship Id="rId1" Type="http://schemas.openxmlformats.org/officeDocument/2006/relationships/image" Target="../media/image775.jpeg"/></Relationships>
</file>

<file path=ppt/slides/_rels/slide10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86.jpeg"/><Relationship Id="rId5" Type="http://schemas.openxmlformats.org/officeDocument/2006/relationships/image" Target="../media/image785.jpeg"/><Relationship Id="rId4" Type="http://schemas.openxmlformats.org/officeDocument/2006/relationships/image" Target="../media/image784.jpeg"/><Relationship Id="rId3" Type="http://schemas.openxmlformats.org/officeDocument/2006/relationships/image" Target="../media/image783.jpeg"/><Relationship Id="rId2" Type="http://schemas.openxmlformats.org/officeDocument/2006/relationships/image" Target="../media/image782.jpeg"/><Relationship Id="rId1" Type="http://schemas.openxmlformats.org/officeDocument/2006/relationships/image" Target="../media/image781.jpe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93.jpeg"/><Relationship Id="rId6" Type="http://schemas.openxmlformats.org/officeDocument/2006/relationships/image" Target="../media/image792.jpeg"/><Relationship Id="rId5" Type="http://schemas.openxmlformats.org/officeDocument/2006/relationships/image" Target="../media/image791.jpeg"/><Relationship Id="rId4" Type="http://schemas.openxmlformats.org/officeDocument/2006/relationships/image" Target="../media/image790.jpeg"/><Relationship Id="rId3" Type="http://schemas.openxmlformats.org/officeDocument/2006/relationships/image" Target="../media/image789.png"/><Relationship Id="rId2" Type="http://schemas.openxmlformats.org/officeDocument/2006/relationships/image" Target="../media/image788.jpeg"/><Relationship Id="rId1" Type="http://schemas.openxmlformats.org/officeDocument/2006/relationships/image" Target="../media/image787.jpeg"/></Relationships>
</file>

<file path=ppt/slides/_rels/slide10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99.jpeg"/><Relationship Id="rId5" Type="http://schemas.openxmlformats.org/officeDocument/2006/relationships/image" Target="../media/image798.jpeg"/><Relationship Id="rId4" Type="http://schemas.openxmlformats.org/officeDocument/2006/relationships/image" Target="../media/image797.jpeg"/><Relationship Id="rId3" Type="http://schemas.openxmlformats.org/officeDocument/2006/relationships/image" Target="../media/image796.jpeg"/><Relationship Id="rId2" Type="http://schemas.openxmlformats.org/officeDocument/2006/relationships/image" Target="../media/image795.jpeg"/><Relationship Id="rId1" Type="http://schemas.openxmlformats.org/officeDocument/2006/relationships/image" Target="../media/image794.jpeg"/></Relationships>
</file>

<file path=ppt/slides/_rels/slide10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04.jpeg"/><Relationship Id="rId4" Type="http://schemas.openxmlformats.org/officeDocument/2006/relationships/image" Target="../media/image803.jpeg"/><Relationship Id="rId3" Type="http://schemas.openxmlformats.org/officeDocument/2006/relationships/image" Target="../media/image802.jpeg"/><Relationship Id="rId2" Type="http://schemas.openxmlformats.org/officeDocument/2006/relationships/image" Target="../media/image801.jpeg"/><Relationship Id="rId1" Type="http://schemas.openxmlformats.org/officeDocument/2006/relationships/image" Target="../media/image800.jpeg"/></Relationships>
</file>

<file path=ppt/slides/_rels/slide10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10.jpeg"/><Relationship Id="rId5" Type="http://schemas.openxmlformats.org/officeDocument/2006/relationships/image" Target="../media/image809.jpeg"/><Relationship Id="rId4" Type="http://schemas.openxmlformats.org/officeDocument/2006/relationships/image" Target="../media/image808.jpeg"/><Relationship Id="rId3" Type="http://schemas.openxmlformats.org/officeDocument/2006/relationships/image" Target="../media/image807.jpeg"/><Relationship Id="rId2" Type="http://schemas.openxmlformats.org/officeDocument/2006/relationships/image" Target="../media/image806.jpeg"/><Relationship Id="rId1" Type="http://schemas.openxmlformats.org/officeDocument/2006/relationships/image" Target="../media/image805.jpeg"/></Relationships>
</file>

<file path=ppt/slides/_rels/slide10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19.jpeg"/><Relationship Id="rId8" Type="http://schemas.openxmlformats.org/officeDocument/2006/relationships/image" Target="../media/image818.jpeg"/><Relationship Id="rId7" Type="http://schemas.openxmlformats.org/officeDocument/2006/relationships/image" Target="../media/image817.jpeg"/><Relationship Id="rId6" Type="http://schemas.openxmlformats.org/officeDocument/2006/relationships/image" Target="../media/image816.jpeg"/><Relationship Id="rId5" Type="http://schemas.openxmlformats.org/officeDocument/2006/relationships/image" Target="../media/image815.jpeg"/><Relationship Id="rId4" Type="http://schemas.openxmlformats.org/officeDocument/2006/relationships/image" Target="../media/image814.jpeg"/><Relationship Id="rId3" Type="http://schemas.openxmlformats.org/officeDocument/2006/relationships/image" Target="../media/image813.jpeg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812.jpeg"/><Relationship Id="rId19" Type="http://schemas.openxmlformats.org/officeDocument/2006/relationships/image" Target="../media/image829.jpeg"/><Relationship Id="rId18" Type="http://schemas.openxmlformats.org/officeDocument/2006/relationships/image" Target="../media/image828.jpeg"/><Relationship Id="rId17" Type="http://schemas.openxmlformats.org/officeDocument/2006/relationships/image" Target="../media/image827.jpeg"/><Relationship Id="rId16" Type="http://schemas.openxmlformats.org/officeDocument/2006/relationships/image" Target="../media/image826.jpeg"/><Relationship Id="rId15" Type="http://schemas.openxmlformats.org/officeDocument/2006/relationships/image" Target="../media/image825.jpeg"/><Relationship Id="rId14" Type="http://schemas.openxmlformats.org/officeDocument/2006/relationships/image" Target="../media/image824.jpeg"/><Relationship Id="rId13" Type="http://schemas.openxmlformats.org/officeDocument/2006/relationships/image" Target="../media/image823.jpeg"/><Relationship Id="rId12" Type="http://schemas.openxmlformats.org/officeDocument/2006/relationships/image" Target="../media/image822.jpeg"/><Relationship Id="rId11" Type="http://schemas.openxmlformats.org/officeDocument/2006/relationships/image" Target="../media/image821.jpeg"/><Relationship Id="rId10" Type="http://schemas.openxmlformats.org/officeDocument/2006/relationships/image" Target="../media/image820.jpeg"/><Relationship Id="rId1" Type="http://schemas.openxmlformats.org/officeDocument/2006/relationships/image" Target="../media/image811.jpeg"/></Relationships>
</file>

<file path=ppt/slides/_rels/slide10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38.jpeg"/><Relationship Id="rId8" Type="http://schemas.openxmlformats.org/officeDocument/2006/relationships/image" Target="../media/image837.jpeg"/><Relationship Id="rId7" Type="http://schemas.openxmlformats.org/officeDocument/2006/relationships/image" Target="../media/image836.jpeg"/><Relationship Id="rId6" Type="http://schemas.openxmlformats.org/officeDocument/2006/relationships/image" Target="../media/image835.jpeg"/><Relationship Id="rId5" Type="http://schemas.openxmlformats.org/officeDocument/2006/relationships/image" Target="../media/image834.jpeg"/><Relationship Id="rId4" Type="http://schemas.openxmlformats.org/officeDocument/2006/relationships/image" Target="../media/image833.jpeg"/><Relationship Id="rId3" Type="http://schemas.openxmlformats.org/officeDocument/2006/relationships/image" Target="../media/image832.jpeg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849.jpeg"/><Relationship Id="rId2" Type="http://schemas.openxmlformats.org/officeDocument/2006/relationships/image" Target="../media/image831.jpeg"/><Relationship Id="rId19" Type="http://schemas.openxmlformats.org/officeDocument/2006/relationships/image" Target="../media/image848.jpeg"/><Relationship Id="rId18" Type="http://schemas.openxmlformats.org/officeDocument/2006/relationships/image" Target="../media/image847.jpeg"/><Relationship Id="rId17" Type="http://schemas.openxmlformats.org/officeDocument/2006/relationships/image" Target="../media/image846.jpeg"/><Relationship Id="rId16" Type="http://schemas.openxmlformats.org/officeDocument/2006/relationships/image" Target="../media/image845.jpeg"/><Relationship Id="rId15" Type="http://schemas.openxmlformats.org/officeDocument/2006/relationships/image" Target="../media/image844.jpeg"/><Relationship Id="rId14" Type="http://schemas.openxmlformats.org/officeDocument/2006/relationships/image" Target="../media/image843.jpeg"/><Relationship Id="rId13" Type="http://schemas.openxmlformats.org/officeDocument/2006/relationships/image" Target="../media/image842.jpeg"/><Relationship Id="rId12" Type="http://schemas.openxmlformats.org/officeDocument/2006/relationships/image" Target="../media/image841.jpeg"/><Relationship Id="rId11" Type="http://schemas.openxmlformats.org/officeDocument/2006/relationships/image" Target="../media/image840.jpeg"/><Relationship Id="rId10" Type="http://schemas.openxmlformats.org/officeDocument/2006/relationships/image" Target="../media/image839.jpeg"/><Relationship Id="rId1" Type="http://schemas.openxmlformats.org/officeDocument/2006/relationships/image" Target="../media/image830.jpeg"/></Relationships>
</file>

<file path=ppt/slides/_rels/slide1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58.jpeg"/><Relationship Id="rId8" Type="http://schemas.openxmlformats.org/officeDocument/2006/relationships/image" Target="../media/image857.jpeg"/><Relationship Id="rId7" Type="http://schemas.openxmlformats.org/officeDocument/2006/relationships/image" Target="../media/image856.jpeg"/><Relationship Id="rId6" Type="http://schemas.openxmlformats.org/officeDocument/2006/relationships/image" Target="../media/image855.jpeg"/><Relationship Id="rId5" Type="http://schemas.openxmlformats.org/officeDocument/2006/relationships/image" Target="../media/image854.jpeg"/><Relationship Id="rId4" Type="http://schemas.openxmlformats.org/officeDocument/2006/relationships/image" Target="../media/image853.jpeg"/><Relationship Id="rId3" Type="http://schemas.openxmlformats.org/officeDocument/2006/relationships/image" Target="../media/image852.jpeg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851.jpeg"/><Relationship Id="rId19" Type="http://schemas.openxmlformats.org/officeDocument/2006/relationships/image" Target="../media/image868.jpeg"/><Relationship Id="rId18" Type="http://schemas.openxmlformats.org/officeDocument/2006/relationships/image" Target="../media/image867.jpeg"/><Relationship Id="rId17" Type="http://schemas.openxmlformats.org/officeDocument/2006/relationships/image" Target="../media/image866.jpeg"/><Relationship Id="rId16" Type="http://schemas.openxmlformats.org/officeDocument/2006/relationships/image" Target="../media/image865.jpeg"/><Relationship Id="rId15" Type="http://schemas.openxmlformats.org/officeDocument/2006/relationships/image" Target="../media/image864.jpeg"/><Relationship Id="rId14" Type="http://schemas.openxmlformats.org/officeDocument/2006/relationships/image" Target="../media/image863.jpeg"/><Relationship Id="rId13" Type="http://schemas.openxmlformats.org/officeDocument/2006/relationships/image" Target="../media/image862.jpeg"/><Relationship Id="rId12" Type="http://schemas.openxmlformats.org/officeDocument/2006/relationships/image" Target="../media/image861.jpeg"/><Relationship Id="rId11" Type="http://schemas.openxmlformats.org/officeDocument/2006/relationships/image" Target="../media/image860.jpeg"/><Relationship Id="rId10" Type="http://schemas.openxmlformats.org/officeDocument/2006/relationships/image" Target="../media/image859.jpeg"/><Relationship Id="rId1" Type="http://schemas.openxmlformats.org/officeDocument/2006/relationships/image" Target="../media/image850.jpeg"/></Relationships>
</file>

<file path=ppt/slides/_rels/slide1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77.jpeg"/><Relationship Id="rId8" Type="http://schemas.openxmlformats.org/officeDocument/2006/relationships/image" Target="../media/image876.jpeg"/><Relationship Id="rId7" Type="http://schemas.openxmlformats.org/officeDocument/2006/relationships/image" Target="../media/image875.jpeg"/><Relationship Id="rId6" Type="http://schemas.openxmlformats.org/officeDocument/2006/relationships/image" Target="../media/image874.jpeg"/><Relationship Id="rId5" Type="http://schemas.openxmlformats.org/officeDocument/2006/relationships/image" Target="../media/image873.jpeg"/><Relationship Id="rId4" Type="http://schemas.openxmlformats.org/officeDocument/2006/relationships/image" Target="../media/image872.jpeg"/><Relationship Id="rId3" Type="http://schemas.openxmlformats.org/officeDocument/2006/relationships/image" Target="../media/image871.jpeg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888.jpeg"/><Relationship Id="rId2" Type="http://schemas.openxmlformats.org/officeDocument/2006/relationships/image" Target="../media/image870.jpeg"/><Relationship Id="rId19" Type="http://schemas.openxmlformats.org/officeDocument/2006/relationships/image" Target="../media/image887.jpeg"/><Relationship Id="rId18" Type="http://schemas.openxmlformats.org/officeDocument/2006/relationships/image" Target="../media/image886.jpeg"/><Relationship Id="rId17" Type="http://schemas.openxmlformats.org/officeDocument/2006/relationships/image" Target="../media/image885.jpeg"/><Relationship Id="rId16" Type="http://schemas.openxmlformats.org/officeDocument/2006/relationships/image" Target="../media/image884.jpeg"/><Relationship Id="rId15" Type="http://schemas.openxmlformats.org/officeDocument/2006/relationships/image" Target="../media/image883.jpeg"/><Relationship Id="rId14" Type="http://schemas.openxmlformats.org/officeDocument/2006/relationships/image" Target="../media/image882.jpeg"/><Relationship Id="rId13" Type="http://schemas.openxmlformats.org/officeDocument/2006/relationships/image" Target="../media/image881.jpeg"/><Relationship Id="rId12" Type="http://schemas.openxmlformats.org/officeDocument/2006/relationships/image" Target="../media/image880.jpeg"/><Relationship Id="rId11" Type="http://schemas.openxmlformats.org/officeDocument/2006/relationships/image" Target="../media/image879.jpeg"/><Relationship Id="rId10" Type="http://schemas.openxmlformats.org/officeDocument/2006/relationships/image" Target="../media/image878.jpeg"/><Relationship Id="rId1" Type="http://schemas.openxmlformats.org/officeDocument/2006/relationships/image" Target="../media/image869.jpeg"/></Relationships>
</file>

<file path=ppt/slides/_rels/slide1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97.jpeg"/><Relationship Id="rId8" Type="http://schemas.openxmlformats.org/officeDocument/2006/relationships/image" Target="../media/image896.jpeg"/><Relationship Id="rId7" Type="http://schemas.openxmlformats.org/officeDocument/2006/relationships/image" Target="../media/image895.jpeg"/><Relationship Id="rId6" Type="http://schemas.openxmlformats.org/officeDocument/2006/relationships/image" Target="../media/image894.jpeg"/><Relationship Id="rId5" Type="http://schemas.openxmlformats.org/officeDocument/2006/relationships/image" Target="../media/image893.jpeg"/><Relationship Id="rId4" Type="http://schemas.openxmlformats.org/officeDocument/2006/relationships/image" Target="../media/image892.jpeg"/><Relationship Id="rId3" Type="http://schemas.openxmlformats.org/officeDocument/2006/relationships/image" Target="../media/image891.jpeg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890.jpeg"/><Relationship Id="rId19" Type="http://schemas.openxmlformats.org/officeDocument/2006/relationships/image" Target="../media/image907.jpeg"/><Relationship Id="rId18" Type="http://schemas.openxmlformats.org/officeDocument/2006/relationships/image" Target="../media/image906.jpeg"/><Relationship Id="rId17" Type="http://schemas.openxmlformats.org/officeDocument/2006/relationships/image" Target="../media/image905.jpeg"/><Relationship Id="rId16" Type="http://schemas.openxmlformats.org/officeDocument/2006/relationships/image" Target="../media/image904.jpeg"/><Relationship Id="rId15" Type="http://schemas.openxmlformats.org/officeDocument/2006/relationships/image" Target="../media/image903.jpeg"/><Relationship Id="rId14" Type="http://schemas.openxmlformats.org/officeDocument/2006/relationships/image" Target="../media/image902.jpeg"/><Relationship Id="rId13" Type="http://schemas.openxmlformats.org/officeDocument/2006/relationships/image" Target="../media/image901.jpeg"/><Relationship Id="rId12" Type="http://schemas.openxmlformats.org/officeDocument/2006/relationships/image" Target="../media/image900.jpeg"/><Relationship Id="rId11" Type="http://schemas.openxmlformats.org/officeDocument/2006/relationships/image" Target="../media/image899.jpeg"/><Relationship Id="rId10" Type="http://schemas.openxmlformats.org/officeDocument/2006/relationships/image" Target="../media/image898.jpeg"/><Relationship Id="rId1" Type="http://schemas.openxmlformats.org/officeDocument/2006/relationships/image" Target="../media/image889.jpeg"/></Relationships>
</file>

<file path=ppt/slides/_rels/slide1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10.jpeg"/><Relationship Id="rId2" Type="http://schemas.openxmlformats.org/officeDocument/2006/relationships/image" Target="../media/image909.jpeg"/><Relationship Id="rId1" Type="http://schemas.openxmlformats.org/officeDocument/2006/relationships/image" Target="../media/image908.jpeg"/></Relationships>
</file>

<file path=ppt/slides/_rels/slide1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13.jpeg"/><Relationship Id="rId2" Type="http://schemas.openxmlformats.org/officeDocument/2006/relationships/image" Target="../media/image912.jpeg"/><Relationship Id="rId1" Type="http://schemas.openxmlformats.org/officeDocument/2006/relationships/image" Target="../media/image911.jpeg"/></Relationships>
</file>

<file path=ppt/slides/_rels/slide1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922.jpeg"/><Relationship Id="rId8" Type="http://schemas.openxmlformats.org/officeDocument/2006/relationships/image" Target="../media/image921.jpeg"/><Relationship Id="rId7" Type="http://schemas.openxmlformats.org/officeDocument/2006/relationships/image" Target="../media/image920.jpeg"/><Relationship Id="rId6" Type="http://schemas.openxmlformats.org/officeDocument/2006/relationships/image" Target="../media/image919.jpeg"/><Relationship Id="rId5" Type="http://schemas.openxmlformats.org/officeDocument/2006/relationships/image" Target="../media/image918.jpeg"/><Relationship Id="rId4" Type="http://schemas.openxmlformats.org/officeDocument/2006/relationships/image" Target="../media/image917.jpeg"/><Relationship Id="rId3" Type="http://schemas.openxmlformats.org/officeDocument/2006/relationships/image" Target="../media/image916.jpeg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22.png"/><Relationship Id="rId20" Type="http://schemas.openxmlformats.org/officeDocument/2006/relationships/image" Target="../media/image21.png"/><Relationship Id="rId2" Type="http://schemas.openxmlformats.org/officeDocument/2006/relationships/image" Target="../media/image915.jpeg"/><Relationship Id="rId19" Type="http://schemas.openxmlformats.org/officeDocument/2006/relationships/image" Target="../media/image932.jpeg"/><Relationship Id="rId18" Type="http://schemas.openxmlformats.org/officeDocument/2006/relationships/image" Target="../media/image931.jpeg"/><Relationship Id="rId17" Type="http://schemas.openxmlformats.org/officeDocument/2006/relationships/image" Target="../media/image930.jpeg"/><Relationship Id="rId16" Type="http://schemas.openxmlformats.org/officeDocument/2006/relationships/image" Target="../media/image929.jpeg"/><Relationship Id="rId15" Type="http://schemas.openxmlformats.org/officeDocument/2006/relationships/image" Target="../media/image928.jpeg"/><Relationship Id="rId14" Type="http://schemas.openxmlformats.org/officeDocument/2006/relationships/image" Target="../media/image927.jpeg"/><Relationship Id="rId13" Type="http://schemas.openxmlformats.org/officeDocument/2006/relationships/image" Target="../media/image926.jpeg"/><Relationship Id="rId12" Type="http://schemas.openxmlformats.org/officeDocument/2006/relationships/image" Target="../media/image925.jpeg"/><Relationship Id="rId11" Type="http://schemas.openxmlformats.org/officeDocument/2006/relationships/image" Target="../media/image924.jpeg"/><Relationship Id="rId10" Type="http://schemas.openxmlformats.org/officeDocument/2006/relationships/image" Target="../media/image923.jpeg"/><Relationship Id="rId1" Type="http://schemas.openxmlformats.org/officeDocument/2006/relationships/image" Target="../media/image914.jpeg"/></Relationships>
</file>

<file path=ppt/slides/_rels/slide1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940.jpeg"/><Relationship Id="rId8" Type="http://schemas.openxmlformats.org/officeDocument/2006/relationships/image" Target="../media/image939.jpeg"/><Relationship Id="rId7" Type="http://schemas.openxmlformats.org/officeDocument/2006/relationships/image" Target="../media/image938.jpeg"/><Relationship Id="rId6" Type="http://schemas.openxmlformats.org/officeDocument/2006/relationships/image" Target="../media/image937.jpeg"/><Relationship Id="rId5" Type="http://schemas.openxmlformats.org/officeDocument/2006/relationships/image" Target="../media/image936.jpeg"/><Relationship Id="rId4" Type="http://schemas.openxmlformats.org/officeDocument/2006/relationships/image" Target="../media/image935.jpeg"/><Relationship Id="rId3" Type="http://schemas.openxmlformats.org/officeDocument/2006/relationships/image" Target="../media/image934.jpeg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21.png"/><Relationship Id="rId2" Type="http://schemas.openxmlformats.org/officeDocument/2006/relationships/image" Target="../media/image933.jpeg"/><Relationship Id="rId19" Type="http://schemas.openxmlformats.org/officeDocument/2006/relationships/image" Target="../media/image950.jpeg"/><Relationship Id="rId18" Type="http://schemas.openxmlformats.org/officeDocument/2006/relationships/image" Target="../media/image949.jpeg"/><Relationship Id="rId17" Type="http://schemas.openxmlformats.org/officeDocument/2006/relationships/image" Target="../media/image948.jpeg"/><Relationship Id="rId16" Type="http://schemas.openxmlformats.org/officeDocument/2006/relationships/image" Target="../media/image947.jpeg"/><Relationship Id="rId15" Type="http://schemas.openxmlformats.org/officeDocument/2006/relationships/image" Target="../media/image946.jpeg"/><Relationship Id="rId14" Type="http://schemas.openxmlformats.org/officeDocument/2006/relationships/image" Target="../media/image945.jpeg"/><Relationship Id="rId13" Type="http://schemas.openxmlformats.org/officeDocument/2006/relationships/image" Target="../media/image944.jpeg"/><Relationship Id="rId12" Type="http://schemas.openxmlformats.org/officeDocument/2006/relationships/image" Target="../media/image943.jpeg"/><Relationship Id="rId11" Type="http://schemas.openxmlformats.org/officeDocument/2006/relationships/image" Target="../media/image942.jpeg"/><Relationship Id="rId10" Type="http://schemas.openxmlformats.org/officeDocument/2006/relationships/image" Target="../media/image941.jpeg"/><Relationship Id="rId1" Type="http://schemas.openxmlformats.org/officeDocument/2006/relationships/image" Target="../media/image22.png"/></Relationships>
</file>

<file path=ppt/slides/_rels/slide1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59.jpeg"/><Relationship Id="rId8" Type="http://schemas.openxmlformats.org/officeDocument/2006/relationships/image" Target="../media/image958.jpeg"/><Relationship Id="rId7" Type="http://schemas.openxmlformats.org/officeDocument/2006/relationships/image" Target="../media/image957.jpeg"/><Relationship Id="rId6" Type="http://schemas.openxmlformats.org/officeDocument/2006/relationships/image" Target="../media/image956.jpeg"/><Relationship Id="rId5" Type="http://schemas.openxmlformats.org/officeDocument/2006/relationships/image" Target="../media/image955.jpeg"/><Relationship Id="rId4" Type="http://schemas.openxmlformats.org/officeDocument/2006/relationships/image" Target="../media/image954.jpeg"/><Relationship Id="rId3" Type="http://schemas.openxmlformats.org/officeDocument/2006/relationships/image" Target="../media/image953.jpeg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22.png"/><Relationship Id="rId2" Type="http://schemas.openxmlformats.org/officeDocument/2006/relationships/image" Target="../media/image952.jpeg"/><Relationship Id="rId19" Type="http://schemas.openxmlformats.org/officeDocument/2006/relationships/image" Target="../media/image21.png"/><Relationship Id="rId18" Type="http://schemas.openxmlformats.org/officeDocument/2006/relationships/image" Target="../media/image968.jpeg"/><Relationship Id="rId17" Type="http://schemas.openxmlformats.org/officeDocument/2006/relationships/image" Target="../media/image967.jpeg"/><Relationship Id="rId16" Type="http://schemas.openxmlformats.org/officeDocument/2006/relationships/image" Target="../media/image966.jpeg"/><Relationship Id="rId15" Type="http://schemas.openxmlformats.org/officeDocument/2006/relationships/image" Target="../media/image965.jpeg"/><Relationship Id="rId14" Type="http://schemas.openxmlformats.org/officeDocument/2006/relationships/image" Target="../media/image964.jpeg"/><Relationship Id="rId13" Type="http://schemas.openxmlformats.org/officeDocument/2006/relationships/image" Target="../media/image963.jpeg"/><Relationship Id="rId12" Type="http://schemas.openxmlformats.org/officeDocument/2006/relationships/image" Target="../media/image962.jpeg"/><Relationship Id="rId11" Type="http://schemas.openxmlformats.org/officeDocument/2006/relationships/image" Target="../media/image961.jpeg"/><Relationship Id="rId10" Type="http://schemas.openxmlformats.org/officeDocument/2006/relationships/image" Target="../media/image960.jpeg"/><Relationship Id="rId1" Type="http://schemas.openxmlformats.org/officeDocument/2006/relationships/image" Target="../media/image951.jpeg"/></Relationships>
</file>

<file path=ppt/slides/_rels/slide1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977.jpeg"/><Relationship Id="rId8" Type="http://schemas.openxmlformats.org/officeDocument/2006/relationships/image" Target="../media/image976.jpeg"/><Relationship Id="rId7" Type="http://schemas.openxmlformats.org/officeDocument/2006/relationships/image" Target="../media/image975.jpeg"/><Relationship Id="rId6" Type="http://schemas.openxmlformats.org/officeDocument/2006/relationships/image" Target="../media/image974.jpeg"/><Relationship Id="rId5" Type="http://schemas.openxmlformats.org/officeDocument/2006/relationships/image" Target="../media/image973.jpeg"/><Relationship Id="rId4" Type="http://schemas.openxmlformats.org/officeDocument/2006/relationships/image" Target="../media/image972.jpeg"/><Relationship Id="rId3" Type="http://schemas.openxmlformats.org/officeDocument/2006/relationships/image" Target="../media/image971.jpeg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22.png"/><Relationship Id="rId2" Type="http://schemas.openxmlformats.org/officeDocument/2006/relationships/image" Target="../media/image970.jpeg"/><Relationship Id="rId19" Type="http://schemas.openxmlformats.org/officeDocument/2006/relationships/image" Target="../media/image21.png"/><Relationship Id="rId18" Type="http://schemas.openxmlformats.org/officeDocument/2006/relationships/image" Target="../media/image986.jpeg"/><Relationship Id="rId17" Type="http://schemas.openxmlformats.org/officeDocument/2006/relationships/image" Target="../media/image985.jpeg"/><Relationship Id="rId16" Type="http://schemas.openxmlformats.org/officeDocument/2006/relationships/image" Target="../media/image984.jpeg"/><Relationship Id="rId15" Type="http://schemas.openxmlformats.org/officeDocument/2006/relationships/image" Target="../media/image983.jpeg"/><Relationship Id="rId14" Type="http://schemas.openxmlformats.org/officeDocument/2006/relationships/image" Target="../media/image982.jpeg"/><Relationship Id="rId13" Type="http://schemas.openxmlformats.org/officeDocument/2006/relationships/image" Target="../media/image981.jpeg"/><Relationship Id="rId12" Type="http://schemas.openxmlformats.org/officeDocument/2006/relationships/image" Target="../media/image980.jpeg"/><Relationship Id="rId11" Type="http://schemas.openxmlformats.org/officeDocument/2006/relationships/image" Target="../media/image979.jpeg"/><Relationship Id="rId10" Type="http://schemas.openxmlformats.org/officeDocument/2006/relationships/image" Target="../media/image978.jpeg"/><Relationship Id="rId1" Type="http://schemas.openxmlformats.org/officeDocument/2006/relationships/image" Target="../media/image969.jpeg"/></Relationships>
</file>

<file path=ppt/slides/_rels/slide1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995.jpeg"/><Relationship Id="rId8" Type="http://schemas.openxmlformats.org/officeDocument/2006/relationships/image" Target="../media/image994.jpeg"/><Relationship Id="rId7" Type="http://schemas.openxmlformats.org/officeDocument/2006/relationships/image" Target="../media/image993.jpeg"/><Relationship Id="rId6" Type="http://schemas.openxmlformats.org/officeDocument/2006/relationships/image" Target="../media/image992.jpeg"/><Relationship Id="rId5" Type="http://schemas.openxmlformats.org/officeDocument/2006/relationships/image" Target="../media/image991.jpeg"/><Relationship Id="rId4" Type="http://schemas.openxmlformats.org/officeDocument/2006/relationships/image" Target="../media/image990.jpeg"/><Relationship Id="rId3" Type="http://schemas.openxmlformats.org/officeDocument/2006/relationships/image" Target="../media/image989.jpeg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30.png"/><Relationship Id="rId20" Type="http://schemas.openxmlformats.org/officeDocument/2006/relationships/image" Target="../media/image509.png"/><Relationship Id="rId2" Type="http://schemas.openxmlformats.org/officeDocument/2006/relationships/image" Target="../media/image988.jpeg"/><Relationship Id="rId19" Type="http://schemas.openxmlformats.org/officeDocument/2006/relationships/image" Target="../media/image1005.jpeg"/><Relationship Id="rId18" Type="http://schemas.openxmlformats.org/officeDocument/2006/relationships/image" Target="../media/image1004.jpeg"/><Relationship Id="rId17" Type="http://schemas.openxmlformats.org/officeDocument/2006/relationships/image" Target="../media/image1003.jpeg"/><Relationship Id="rId16" Type="http://schemas.openxmlformats.org/officeDocument/2006/relationships/image" Target="../media/image1002.jpeg"/><Relationship Id="rId15" Type="http://schemas.openxmlformats.org/officeDocument/2006/relationships/image" Target="../media/image1001.jpeg"/><Relationship Id="rId14" Type="http://schemas.openxmlformats.org/officeDocument/2006/relationships/image" Target="../media/image1000.jpeg"/><Relationship Id="rId13" Type="http://schemas.openxmlformats.org/officeDocument/2006/relationships/image" Target="../media/image999.jpeg"/><Relationship Id="rId12" Type="http://schemas.openxmlformats.org/officeDocument/2006/relationships/image" Target="../media/image998.jpeg"/><Relationship Id="rId11" Type="http://schemas.openxmlformats.org/officeDocument/2006/relationships/image" Target="../media/image997.jpeg"/><Relationship Id="rId10" Type="http://schemas.openxmlformats.org/officeDocument/2006/relationships/image" Target="../media/image996.jpeg"/><Relationship Id="rId1" Type="http://schemas.openxmlformats.org/officeDocument/2006/relationships/image" Target="../media/image987.jpeg"/></Relationships>
</file>

<file path=ppt/slides/_rels/slide1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13.jpeg"/><Relationship Id="rId8" Type="http://schemas.openxmlformats.org/officeDocument/2006/relationships/image" Target="../media/image1012.jpeg"/><Relationship Id="rId7" Type="http://schemas.openxmlformats.org/officeDocument/2006/relationships/image" Target="../media/image1011.jpeg"/><Relationship Id="rId6" Type="http://schemas.openxmlformats.org/officeDocument/2006/relationships/image" Target="../media/image1010.jpeg"/><Relationship Id="rId5" Type="http://schemas.openxmlformats.org/officeDocument/2006/relationships/image" Target="../media/image1009.jpeg"/><Relationship Id="rId4" Type="http://schemas.openxmlformats.org/officeDocument/2006/relationships/image" Target="../media/image1008.jpeg"/><Relationship Id="rId3" Type="http://schemas.openxmlformats.org/officeDocument/2006/relationships/image" Target="../media/image1007.jpeg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13.png"/><Relationship Id="rId2" Type="http://schemas.openxmlformats.org/officeDocument/2006/relationships/image" Target="../media/image1006.jpeg"/><Relationship Id="rId19" Type="http://schemas.openxmlformats.org/officeDocument/2006/relationships/image" Target="../media/image1023.jpeg"/><Relationship Id="rId18" Type="http://schemas.openxmlformats.org/officeDocument/2006/relationships/image" Target="../media/image1022.jpeg"/><Relationship Id="rId17" Type="http://schemas.openxmlformats.org/officeDocument/2006/relationships/image" Target="../media/image1021.jpeg"/><Relationship Id="rId16" Type="http://schemas.openxmlformats.org/officeDocument/2006/relationships/image" Target="../media/image1020.jpeg"/><Relationship Id="rId15" Type="http://schemas.openxmlformats.org/officeDocument/2006/relationships/image" Target="../media/image1019.jpeg"/><Relationship Id="rId14" Type="http://schemas.openxmlformats.org/officeDocument/2006/relationships/image" Target="../media/image1018.jpeg"/><Relationship Id="rId13" Type="http://schemas.openxmlformats.org/officeDocument/2006/relationships/image" Target="../media/image1017.jpeg"/><Relationship Id="rId12" Type="http://schemas.openxmlformats.org/officeDocument/2006/relationships/image" Target="../media/image1016.jpeg"/><Relationship Id="rId11" Type="http://schemas.openxmlformats.org/officeDocument/2006/relationships/image" Target="../media/image1015.jpeg"/><Relationship Id="rId10" Type="http://schemas.openxmlformats.org/officeDocument/2006/relationships/image" Target="../media/image1014.jpeg"/><Relationship Id="rId1" Type="http://schemas.openxmlformats.org/officeDocument/2006/relationships/image" Target="../media/image30.png"/></Relationships>
</file>

<file path=ppt/slides/_rels/slide1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32.jpeg"/><Relationship Id="rId8" Type="http://schemas.openxmlformats.org/officeDocument/2006/relationships/image" Target="../media/image1031.jpeg"/><Relationship Id="rId7" Type="http://schemas.openxmlformats.org/officeDocument/2006/relationships/image" Target="../media/image1030.jpeg"/><Relationship Id="rId6" Type="http://schemas.openxmlformats.org/officeDocument/2006/relationships/image" Target="../media/image1029.jpeg"/><Relationship Id="rId5" Type="http://schemas.openxmlformats.org/officeDocument/2006/relationships/image" Target="../media/image1028.jpeg"/><Relationship Id="rId4" Type="http://schemas.openxmlformats.org/officeDocument/2006/relationships/image" Target="../media/image1027.jpeg"/><Relationship Id="rId3" Type="http://schemas.openxmlformats.org/officeDocument/2006/relationships/image" Target="../media/image1026.jpeg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470.png"/><Relationship Id="rId20" Type="http://schemas.openxmlformats.org/officeDocument/2006/relationships/image" Target="../media/image469.png"/><Relationship Id="rId2" Type="http://schemas.openxmlformats.org/officeDocument/2006/relationships/image" Target="../media/image1025.jpeg"/><Relationship Id="rId19" Type="http://schemas.openxmlformats.org/officeDocument/2006/relationships/image" Target="../media/image1042.jpeg"/><Relationship Id="rId18" Type="http://schemas.openxmlformats.org/officeDocument/2006/relationships/image" Target="../media/image1041.jpeg"/><Relationship Id="rId17" Type="http://schemas.openxmlformats.org/officeDocument/2006/relationships/image" Target="../media/image1040.jpeg"/><Relationship Id="rId16" Type="http://schemas.openxmlformats.org/officeDocument/2006/relationships/image" Target="../media/image1039.jpeg"/><Relationship Id="rId15" Type="http://schemas.openxmlformats.org/officeDocument/2006/relationships/image" Target="../media/image1038.jpeg"/><Relationship Id="rId14" Type="http://schemas.openxmlformats.org/officeDocument/2006/relationships/image" Target="../media/image1037.jpeg"/><Relationship Id="rId13" Type="http://schemas.openxmlformats.org/officeDocument/2006/relationships/image" Target="../media/image1036.jpeg"/><Relationship Id="rId12" Type="http://schemas.openxmlformats.org/officeDocument/2006/relationships/image" Target="../media/image1035.jpeg"/><Relationship Id="rId11" Type="http://schemas.openxmlformats.org/officeDocument/2006/relationships/image" Target="../media/image1034.jpeg"/><Relationship Id="rId10" Type="http://schemas.openxmlformats.org/officeDocument/2006/relationships/image" Target="../media/image1033.jpeg"/><Relationship Id="rId1" Type="http://schemas.openxmlformats.org/officeDocument/2006/relationships/image" Target="../media/image1024.jpeg"/></Relationships>
</file>

<file path=ppt/slides/_rels/slide1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50.jpeg"/><Relationship Id="rId8" Type="http://schemas.openxmlformats.org/officeDocument/2006/relationships/image" Target="../media/image1049.jpeg"/><Relationship Id="rId7" Type="http://schemas.openxmlformats.org/officeDocument/2006/relationships/image" Target="../media/image1048.jpeg"/><Relationship Id="rId6" Type="http://schemas.openxmlformats.org/officeDocument/2006/relationships/image" Target="../media/image1047.jpeg"/><Relationship Id="rId5" Type="http://schemas.openxmlformats.org/officeDocument/2006/relationships/image" Target="../media/image1046.jpeg"/><Relationship Id="rId4" Type="http://schemas.openxmlformats.org/officeDocument/2006/relationships/image" Target="../media/image1045.jpeg"/><Relationship Id="rId3" Type="http://schemas.openxmlformats.org/officeDocument/2006/relationships/image" Target="../media/image1044.jpeg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13.png"/><Relationship Id="rId2" Type="http://schemas.openxmlformats.org/officeDocument/2006/relationships/image" Target="../media/image1043.jpeg"/><Relationship Id="rId19" Type="http://schemas.openxmlformats.org/officeDocument/2006/relationships/image" Target="../media/image1060.jpeg"/><Relationship Id="rId18" Type="http://schemas.openxmlformats.org/officeDocument/2006/relationships/image" Target="../media/image1059.jpeg"/><Relationship Id="rId17" Type="http://schemas.openxmlformats.org/officeDocument/2006/relationships/image" Target="../media/image1058.jpeg"/><Relationship Id="rId16" Type="http://schemas.openxmlformats.org/officeDocument/2006/relationships/image" Target="../media/image1057.jpeg"/><Relationship Id="rId15" Type="http://schemas.openxmlformats.org/officeDocument/2006/relationships/image" Target="../media/image1056.jpeg"/><Relationship Id="rId14" Type="http://schemas.openxmlformats.org/officeDocument/2006/relationships/image" Target="../media/image1055.jpeg"/><Relationship Id="rId13" Type="http://schemas.openxmlformats.org/officeDocument/2006/relationships/image" Target="../media/image1054.jpeg"/><Relationship Id="rId12" Type="http://schemas.openxmlformats.org/officeDocument/2006/relationships/image" Target="../media/image1053.jpeg"/><Relationship Id="rId11" Type="http://schemas.openxmlformats.org/officeDocument/2006/relationships/image" Target="../media/image1052.jpeg"/><Relationship Id="rId10" Type="http://schemas.openxmlformats.org/officeDocument/2006/relationships/image" Target="../media/image1051.jpeg"/><Relationship Id="rId1" Type="http://schemas.openxmlformats.org/officeDocument/2006/relationships/image" Target="../media/image30.png"/></Relationships>
</file>

<file path=ppt/slides/_rels/slide1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69.jpeg"/><Relationship Id="rId8" Type="http://schemas.openxmlformats.org/officeDocument/2006/relationships/image" Target="../media/image1068.jpeg"/><Relationship Id="rId7" Type="http://schemas.openxmlformats.org/officeDocument/2006/relationships/image" Target="../media/image1067.jpeg"/><Relationship Id="rId6" Type="http://schemas.openxmlformats.org/officeDocument/2006/relationships/image" Target="../media/image1066.jpeg"/><Relationship Id="rId5" Type="http://schemas.openxmlformats.org/officeDocument/2006/relationships/image" Target="../media/image1065.jpeg"/><Relationship Id="rId4" Type="http://schemas.openxmlformats.org/officeDocument/2006/relationships/image" Target="../media/image1064.jpeg"/><Relationship Id="rId3" Type="http://schemas.openxmlformats.org/officeDocument/2006/relationships/image" Target="../media/image1063.jpeg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22.png"/><Relationship Id="rId20" Type="http://schemas.openxmlformats.org/officeDocument/2006/relationships/image" Target="../media/image21.png"/><Relationship Id="rId2" Type="http://schemas.openxmlformats.org/officeDocument/2006/relationships/image" Target="../media/image1062.jpeg"/><Relationship Id="rId19" Type="http://schemas.openxmlformats.org/officeDocument/2006/relationships/image" Target="../media/image1079.jpeg"/><Relationship Id="rId18" Type="http://schemas.openxmlformats.org/officeDocument/2006/relationships/image" Target="../media/image1078.jpeg"/><Relationship Id="rId17" Type="http://schemas.openxmlformats.org/officeDocument/2006/relationships/image" Target="../media/image1077.jpeg"/><Relationship Id="rId16" Type="http://schemas.openxmlformats.org/officeDocument/2006/relationships/image" Target="../media/image1076.jpeg"/><Relationship Id="rId15" Type="http://schemas.openxmlformats.org/officeDocument/2006/relationships/image" Target="../media/image1075.jpeg"/><Relationship Id="rId14" Type="http://schemas.openxmlformats.org/officeDocument/2006/relationships/image" Target="../media/image1074.jpeg"/><Relationship Id="rId13" Type="http://schemas.openxmlformats.org/officeDocument/2006/relationships/image" Target="../media/image1073.jpeg"/><Relationship Id="rId12" Type="http://schemas.openxmlformats.org/officeDocument/2006/relationships/image" Target="../media/image1072.jpeg"/><Relationship Id="rId11" Type="http://schemas.openxmlformats.org/officeDocument/2006/relationships/image" Target="../media/image1071.jpeg"/><Relationship Id="rId10" Type="http://schemas.openxmlformats.org/officeDocument/2006/relationships/image" Target="../media/image1070.jpeg"/><Relationship Id="rId1" Type="http://schemas.openxmlformats.org/officeDocument/2006/relationships/image" Target="../media/image1061.jpeg"/></Relationships>
</file>

<file path=ppt/slides/_rels/slide1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87.jpeg"/><Relationship Id="rId8" Type="http://schemas.openxmlformats.org/officeDocument/2006/relationships/image" Target="../media/image1086.jpeg"/><Relationship Id="rId7" Type="http://schemas.openxmlformats.org/officeDocument/2006/relationships/image" Target="../media/image1085.jpeg"/><Relationship Id="rId6" Type="http://schemas.openxmlformats.org/officeDocument/2006/relationships/image" Target="../media/image1084.jpeg"/><Relationship Id="rId5" Type="http://schemas.openxmlformats.org/officeDocument/2006/relationships/image" Target="../media/image1083.jpeg"/><Relationship Id="rId4" Type="http://schemas.openxmlformats.org/officeDocument/2006/relationships/image" Target="../media/image1082.jpeg"/><Relationship Id="rId3" Type="http://schemas.openxmlformats.org/officeDocument/2006/relationships/image" Target="../media/image1081.jpeg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21.png"/><Relationship Id="rId2" Type="http://schemas.openxmlformats.org/officeDocument/2006/relationships/image" Target="../media/image1080.jpeg"/><Relationship Id="rId19" Type="http://schemas.openxmlformats.org/officeDocument/2006/relationships/image" Target="../media/image1097.jpeg"/><Relationship Id="rId18" Type="http://schemas.openxmlformats.org/officeDocument/2006/relationships/image" Target="../media/image1096.jpeg"/><Relationship Id="rId17" Type="http://schemas.openxmlformats.org/officeDocument/2006/relationships/image" Target="../media/image1095.jpeg"/><Relationship Id="rId16" Type="http://schemas.openxmlformats.org/officeDocument/2006/relationships/image" Target="../media/image1094.jpeg"/><Relationship Id="rId15" Type="http://schemas.openxmlformats.org/officeDocument/2006/relationships/image" Target="../media/image1093.jpeg"/><Relationship Id="rId14" Type="http://schemas.openxmlformats.org/officeDocument/2006/relationships/image" Target="../media/image1092.jpeg"/><Relationship Id="rId13" Type="http://schemas.openxmlformats.org/officeDocument/2006/relationships/image" Target="../media/image1091.jpeg"/><Relationship Id="rId12" Type="http://schemas.openxmlformats.org/officeDocument/2006/relationships/image" Target="../media/image1090.jpeg"/><Relationship Id="rId11" Type="http://schemas.openxmlformats.org/officeDocument/2006/relationships/image" Target="../media/image1089.jpeg"/><Relationship Id="rId10" Type="http://schemas.openxmlformats.org/officeDocument/2006/relationships/image" Target="../media/image1088.jpeg"/><Relationship Id="rId1" Type="http://schemas.openxmlformats.org/officeDocument/2006/relationships/image" Target="../media/image22.png"/></Relationships>
</file>

<file path=ppt/slides/_rels/slide1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06.jpeg"/><Relationship Id="rId8" Type="http://schemas.openxmlformats.org/officeDocument/2006/relationships/image" Target="../media/image1105.jpeg"/><Relationship Id="rId7" Type="http://schemas.openxmlformats.org/officeDocument/2006/relationships/image" Target="../media/image1104.jpeg"/><Relationship Id="rId6" Type="http://schemas.openxmlformats.org/officeDocument/2006/relationships/image" Target="../media/image1103.jpeg"/><Relationship Id="rId5" Type="http://schemas.openxmlformats.org/officeDocument/2006/relationships/image" Target="../media/image1102.jpeg"/><Relationship Id="rId4" Type="http://schemas.openxmlformats.org/officeDocument/2006/relationships/image" Target="../media/image1101.jpeg"/><Relationship Id="rId3" Type="http://schemas.openxmlformats.org/officeDocument/2006/relationships/image" Target="../media/image1100.jpeg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22.png"/><Relationship Id="rId20" Type="http://schemas.openxmlformats.org/officeDocument/2006/relationships/image" Target="../media/image21.png"/><Relationship Id="rId2" Type="http://schemas.openxmlformats.org/officeDocument/2006/relationships/image" Target="../media/image1099.jpeg"/><Relationship Id="rId19" Type="http://schemas.openxmlformats.org/officeDocument/2006/relationships/image" Target="../media/image1116.jpeg"/><Relationship Id="rId18" Type="http://schemas.openxmlformats.org/officeDocument/2006/relationships/image" Target="../media/image1115.jpeg"/><Relationship Id="rId17" Type="http://schemas.openxmlformats.org/officeDocument/2006/relationships/image" Target="../media/image1114.jpeg"/><Relationship Id="rId16" Type="http://schemas.openxmlformats.org/officeDocument/2006/relationships/image" Target="../media/image1113.jpeg"/><Relationship Id="rId15" Type="http://schemas.openxmlformats.org/officeDocument/2006/relationships/image" Target="../media/image1112.jpeg"/><Relationship Id="rId14" Type="http://schemas.openxmlformats.org/officeDocument/2006/relationships/image" Target="../media/image1111.jpeg"/><Relationship Id="rId13" Type="http://schemas.openxmlformats.org/officeDocument/2006/relationships/image" Target="../media/image1110.jpeg"/><Relationship Id="rId12" Type="http://schemas.openxmlformats.org/officeDocument/2006/relationships/image" Target="../media/image1109.jpeg"/><Relationship Id="rId11" Type="http://schemas.openxmlformats.org/officeDocument/2006/relationships/image" Target="../media/image1108.jpeg"/><Relationship Id="rId10" Type="http://schemas.openxmlformats.org/officeDocument/2006/relationships/image" Target="../media/image1107.jpeg"/><Relationship Id="rId1" Type="http://schemas.openxmlformats.org/officeDocument/2006/relationships/image" Target="../media/image1098.jpeg"/></Relationships>
</file>

<file path=ppt/slides/_rels/slide1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24.jpeg"/><Relationship Id="rId8" Type="http://schemas.openxmlformats.org/officeDocument/2006/relationships/image" Target="../media/image1123.jpeg"/><Relationship Id="rId7" Type="http://schemas.openxmlformats.org/officeDocument/2006/relationships/image" Target="../media/image1122.jpeg"/><Relationship Id="rId6" Type="http://schemas.openxmlformats.org/officeDocument/2006/relationships/image" Target="../media/image1121.jpeg"/><Relationship Id="rId5" Type="http://schemas.openxmlformats.org/officeDocument/2006/relationships/image" Target="../media/image1120.jpeg"/><Relationship Id="rId4" Type="http://schemas.openxmlformats.org/officeDocument/2006/relationships/image" Target="../media/image1119.jpeg"/><Relationship Id="rId3" Type="http://schemas.openxmlformats.org/officeDocument/2006/relationships/image" Target="../media/image1118.jpeg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1117.jpeg"/><Relationship Id="rId19" Type="http://schemas.openxmlformats.org/officeDocument/2006/relationships/image" Target="../media/image21.png"/><Relationship Id="rId18" Type="http://schemas.openxmlformats.org/officeDocument/2006/relationships/image" Target="../media/image1133.jpeg"/><Relationship Id="rId17" Type="http://schemas.openxmlformats.org/officeDocument/2006/relationships/image" Target="../media/image1132.jpeg"/><Relationship Id="rId16" Type="http://schemas.openxmlformats.org/officeDocument/2006/relationships/image" Target="../media/image1131.jpeg"/><Relationship Id="rId15" Type="http://schemas.openxmlformats.org/officeDocument/2006/relationships/image" Target="../media/image1130.jpeg"/><Relationship Id="rId14" Type="http://schemas.openxmlformats.org/officeDocument/2006/relationships/image" Target="../media/image1129.jpeg"/><Relationship Id="rId13" Type="http://schemas.openxmlformats.org/officeDocument/2006/relationships/image" Target="../media/image1128.jpeg"/><Relationship Id="rId12" Type="http://schemas.openxmlformats.org/officeDocument/2006/relationships/image" Target="../media/image1127.jpeg"/><Relationship Id="rId11" Type="http://schemas.openxmlformats.org/officeDocument/2006/relationships/image" Target="../media/image1126.jpeg"/><Relationship Id="rId10" Type="http://schemas.openxmlformats.org/officeDocument/2006/relationships/image" Target="../media/image1125.jpeg"/><Relationship Id="rId1" Type="http://schemas.openxmlformats.org/officeDocument/2006/relationships/image" Target="../media/image22.png"/></Relationships>
</file>

<file path=ppt/slides/_rels/slide1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42.jpeg"/><Relationship Id="rId8" Type="http://schemas.openxmlformats.org/officeDocument/2006/relationships/image" Target="../media/image1141.jpeg"/><Relationship Id="rId7" Type="http://schemas.openxmlformats.org/officeDocument/2006/relationships/image" Target="../media/image1140.jpeg"/><Relationship Id="rId6" Type="http://schemas.openxmlformats.org/officeDocument/2006/relationships/image" Target="../media/image1139.jpeg"/><Relationship Id="rId5" Type="http://schemas.openxmlformats.org/officeDocument/2006/relationships/image" Target="../media/image1138.jpeg"/><Relationship Id="rId4" Type="http://schemas.openxmlformats.org/officeDocument/2006/relationships/image" Target="../media/image1137.jpeg"/><Relationship Id="rId3" Type="http://schemas.openxmlformats.org/officeDocument/2006/relationships/image" Target="../media/image1136.jpeg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22.png"/><Relationship Id="rId20" Type="http://schemas.openxmlformats.org/officeDocument/2006/relationships/image" Target="../media/image21.png"/><Relationship Id="rId2" Type="http://schemas.openxmlformats.org/officeDocument/2006/relationships/image" Target="../media/image1135.jpeg"/><Relationship Id="rId19" Type="http://schemas.openxmlformats.org/officeDocument/2006/relationships/image" Target="../media/image1152.jpeg"/><Relationship Id="rId18" Type="http://schemas.openxmlformats.org/officeDocument/2006/relationships/image" Target="../media/image1151.jpeg"/><Relationship Id="rId17" Type="http://schemas.openxmlformats.org/officeDocument/2006/relationships/image" Target="../media/image1150.jpeg"/><Relationship Id="rId16" Type="http://schemas.openxmlformats.org/officeDocument/2006/relationships/image" Target="../media/image1149.jpeg"/><Relationship Id="rId15" Type="http://schemas.openxmlformats.org/officeDocument/2006/relationships/image" Target="../media/image1148.jpeg"/><Relationship Id="rId14" Type="http://schemas.openxmlformats.org/officeDocument/2006/relationships/image" Target="../media/image1147.jpeg"/><Relationship Id="rId13" Type="http://schemas.openxmlformats.org/officeDocument/2006/relationships/image" Target="../media/image1146.jpeg"/><Relationship Id="rId12" Type="http://schemas.openxmlformats.org/officeDocument/2006/relationships/image" Target="../media/image1145.jpeg"/><Relationship Id="rId11" Type="http://schemas.openxmlformats.org/officeDocument/2006/relationships/image" Target="../media/image1144.jpeg"/><Relationship Id="rId10" Type="http://schemas.openxmlformats.org/officeDocument/2006/relationships/image" Target="../media/image1143.jpeg"/><Relationship Id="rId1" Type="http://schemas.openxmlformats.org/officeDocument/2006/relationships/image" Target="../media/image1134.jpeg"/></Relationships>
</file>

<file path=ppt/slides/_rels/slide1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61.jpeg"/><Relationship Id="rId8" Type="http://schemas.openxmlformats.org/officeDocument/2006/relationships/image" Target="../media/image1160.jpeg"/><Relationship Id="rId7" Type="http://schemas.openxmlformats.org/officeDocument/2006/relationships/image" Target="../media/image1159.jpeg"/><Relationship Id="rId6" Type="http://schemas.openxmlformats.org/officeDocument/2006/relationships/image" Target="../media/image1158.jpeg"/><Relationship Id="rId5" Type="http://schemas.openxmlformats.org/officeDocument/2006/relationships/image" Target="../media/image1157.jpeg"/><Relationship Id="rId4" Type="http://schemas.openxmlformats.org/officeDocument/2006/relationships/image" Target="../media/image1156.jpeg"/><Relationship Id="rId3" Type="http://schemas.openxmlformats.org/officeDocument/2006/relationships/image" Target="../media/image1155.jpeg"/><Relationship Id="rId2" Type="http://schemas.openxmlformats.org/officeDocument/2006/relationships/image" Target="../media/image1154.jpeg"/><Relationship Id="rId19" Type="http://schemas.openxmlformats.org/officeDocument/2006/relationships/slideLayout" Target="../slideLayouts/slideLayout1.xml"/><Relationship Id="rId18" Type="http://schemas.openxmlformats.org/officeDocument/2006/relationships/image" Target="../media/image1170.jpeg"/><Relationship Id="rId17" Type="http://schemas.openxmlformats.org/officeDocument/2006/relationships/image" Target="../media/image1169.jpeg"/><Relationship Id="rId16" Type="http://schemas.openxmlformats.org/officeDocument/2006/relationships/image" Target="../media/image1168.jpeg"/><Relationship Id="rId15" Type="http://schemas.openxmlformats.org/officeDocument/2006/relationships/image" Target="../media/image1167.jpeg"/><Relationship Id="rId14" Type="http://schemas.openxmlformats.org/officeDocument/2006/relationships/image" Target="../media/image1166.jpeg"/><Relationship Id="rId13" Type="http://schemas.openxmlformats.org/officeDocument/2006/relationships/image" Target="../media/image1165.jpeg"/><Relationship Id="rId12" Type="http://schemas.openxmlformats.org/officeDocument/2006/relationships/image" Target="../media/image1164.jpeg"/><Relationship Id="rId11" Type="http://schemas.openxmlformats.org/officeDocument/2006/relationships/image" Target="../media/image1163.jpeg"/><Relationship Id="rId10" Type="http://schemas.openxmlformats.org/officeDocument/2006/relationships/image" Target="../media/image1162.jpeg"/><Relationship Id="rId1" Type="http://schemas.openxmlformats.org/officeDocument/2006/relationships/image" Target="../media/image1153.jpeg"/></Relationships>
</file>

<file path=ppt/slides/_rels/slide1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79.jpeg"/><Relationship Id="rId8" Type="http://schemas.openxmlformats.org/officeDocument/2006/relationships/image" Target="../media/image1178.jpeg"/><Relationship Id="rId7" Type="http://schemas.openxmlformats.org/officeDocument/2006/relationships/image" Target="../media/image1177.jpeg"/><Relationship Id="rId6" Type="http://schemas.openxmlformats.org/officeDocument/2006/relationships/image" Target="../media/image1176.jpeg"/><Relationship Id="rId5" Type="http://schemas.openxmlformats.org/officeDocument/2006/relationships/image" Target="../media/image1175.jpeg"/><Relationship Id="rId4" Type="http://schemas.openxmlformats.org/officeDocument/2006/relationships/image" Target="../media/image1174.jpeg"/><Relationship Id="rId3" Type="http://schemas.openxmlformats.org/officeDocument/2006/relationships/image" Target="../media/image1173.jpeg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22.png"/><Relationship Id="rId20" Type="http://schemas.openxmlformats.org/officeDocument/2006/relationships/image" Target="../media/image21.png"/><Relationship Id="rId2" Type="http://schemas.openxmlformats.org/officeDocument/2006/relationships/image" Target="../media/image1172.jpeg"/><Relationship Id="rId19" Type="http://schemas.openxmlformats.org/officeDocument/2006/relationships/image" Target="../media/image1189.jpeg"/><Relationship Id="rId18" Type="http://schemas.openxmlformats.org/officeDocument/2006/relationships/image" Target="../media/image1188.jpeg"/><Relationship Id="rId17" Type="http://schemas.openxmlformats.org/officeDocument/2006/relationships/image" Target="../media/image1187.jpeg"/><Relationship Id="rId16" Type="http://schemas.openxmlformats.org/officeDocument/2006/relationships/image" Target="../media/image1186.jpeg"/><Relationship Id="rId15" Type="http://schemas.openxmlformats.org/officeDocument/2006/relationships/image" Target="../media/image1185.jpeg"/><Relationship Id="rId14" Type="http://schemas.openxmlformats.org/officeDocument/2006/relationships/image" Target="../media/image1184.jpeg"/><Relationship Id="rId13" Type="http://schemas.openxmlformats.org/officeDocument/2006/relationships/image" Target="../media/image1183.jpeg"/><Relationship Id="rId12" Type="http://schemas.openxmlformats.org/officeDocument/2006/relationships/image" Target="../media/image1182.jpeg"/><Relationship Id="rId11" Type="http://schemas.openxmlformats.org/officeDocument/2006/relationships/image" Target="../media/image1181.jpeg"/><Relationship Id="rId10" Type="http://schemas.openxmlformats.org/officeDocument/2006/relationships/image" Target="../media/image1180.jpeg"/><Relationship Id="rId1" Type="http://schemas.openxmlformats.org/officeDocument/2006/relationships/image" Target="../media/image1171.jpeg"/></Relationships>
</file>

<file path=ppt/slides/_rels/slide1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98.jpeg"/><Relationship Id="rId8" Type="http://schemas.openxmlformats.org/officeDocument/2006/relationships/image" Target="../media/image1197.jpeg"/><Relationship Id="rId7" Type="http://schemas.openxmlformats.org/officeDocument/2006/relationships/image" Target="../media/image1196.jpeg"/><Relationship Id="rId6" Type="http://schemas.openxmlformats.org/officeDocument/2006/relationships/image" Target="../media/image1195.jpeg"/><Relationship Id="rId5" Type="http://schemas.openxmlformats.org/officeDocument/2006/relationships/image" Target="../media/image1194.jpeg"/><Relationship Id="rId4" Type="http://schemas.openxmlformats.org/officeDocument/2006/relationships/image" Target="../media/image1193.jpeg"/><Relationship Id="rId3" Type="http://schemas.openxmlformats.org/officeDocument/2006/relationships/image" Target="../media/image1192.jpeg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1191.jpeg"/><Relationship Id="rId19" Type="http://schemas.openxmlformats.org/officeDocument/2006/relationships/image" Target="../media/image509.png"/><Relationship Id="rId18" Type="http://schemas.openxmlformats.org/officeDocument/2006/relationships/image" Target="../media/image1207.jpeg"/><Relationship Id="rId17" Type="http://schemas.openxmlformats.org/officeDocument/2006/relationships/image" Target="../media/image1206.jpeg"/><Relationship Id="rId16" Type="http://schemas.openxmlformats.org/officeDocument/2006/relationships/image" Target="../media/image1205.jpeg"/><Relationship Id="rId15" Type="http://schemas.openxmlformats.org/officeDocument/2006/relationships/image" Target="../media/image1204.jpeg"/><Relationship Id="rId14" Type="http://schemas.openxmlformats.org/officeDocument/2006/relationships/image" Target="../media/image1203.jpeg"/><Relationship Id="rId13" Type="http://schemas.openxmlformats.org/officeDocument/2006/relationships/image" Target="../media/image1202.jpeg"/><Relationship Id="rId12" Type="http://schemas.openxmlformats.org/officeDocument/2006/relationships/image" Target="../media/image1201.jpeg"/><Relationship Id="rId11" Type="http://schemas.openxmlformats.org/officeDocument/2006/relationships/image" Target="../media/image1200.jpeg"/><Relationship Id="rId10" Type="http://schemas.openxmlformats.org/officeDocument/2006/relationships/image" Target="../media/image1199.jpeg"/><Relationship Id="rId1" Type="http://schemas.openxmlformats.org/officeDocument/2006/relationships/image" Target="../media/image1190.jpeg"/></Relationships>
</file>

<file path=ppt/slides/_rels/slide1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16.jpeg"/><Relationship Id="rId8" Type="http://schemas.openxmlformats.org/officeDocument/2006/relationships/image" Target="../media/image1215.jpeg"/><Relationship Id="rId7" Type="http://schemas.openxmlformats.org/officeDocument/2006/relationships/image" Target="../media/image1214.jpeg"/><Relationship Id="rId6" Type="http://schemas.openxmlformats.org/officeDocument/2006/relationships/image" Target="../media/image1213.jpeg"/><Relationship Id="rId5" Type="http://schemas.openxmlformats.org/officeDocument/2006/relationships/image" Target="../media/image1212.jpeg"/><Relationship Id="rId4" Type="http://schemas.openxmlformats.org/officeDocument/2006/relationships/image" Target="../media/image1211.jpeg"/><Relationship Id="rId3" Type="http://schemas.openxmlformats.org/officeDocument/2006/relationships/image" Target="../media/image1210.jpeg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22.png"/><Relationship Id="rId20" Type="http://schemas.openxmlformats.org/officeDocument/2006/relationships/image" Target="../media/image21.png"/><Relationship Id="rId2" Type="http://schemas.openxmlformats.org/officeDocument/2006/relationships/image" Target="../media/image1209.jpeg"/><Relationship Id="rId19" Type="http://schemas.openxmlformats.org/officeDocument/2006/relationships/image" Target="../media/image1226.jpeg"/><Relationship Id="rId18" Type="http://schemas.openxmlformats.org/officeDocument/2006/relationships/image" Target="../media/image1225.jpeg"/><Relationship Id="rId17" Type="http://schemas.openxmlformats.org/officeDocument/2006/relationships/image" Target="../media/image1224.jpeg"/><Relationship Id="rId16" Type="http://schemas.openxmlformats.org/officeDocument/2006/relationships/image" Target="../media/image1223.jpeg"/><Relationship Id="rId15" Type="http://schemas.openxmlformats.org/officeDocument/2006/relationships/image" Target="../media/image1222.jpeg"/><Relationship Id="rId14" Type="http://schemas.openxmlformats.org/officeDocument/2006/relationships/image" Target="../media/image1221.jpeg"/><Relationship Id="rId13" Type="http://schemas.openxmlformats.org/officeDocument/2006/relationships/image" Target="../media/image1220.jpeg"/><Relationship Id="rId12" Type="http://schemas.openxmlformats.org/officeDocument/2006/relationships/image" Target="../media/image1219.jpeg"/><Relationship Id="rId11" Type="http://schemas.openxmlformats.org/officeDocument/2006/relationships/image" Target="../media/image1218.jpeg"/><Relationship Id="rId10" Type="http://schemas.openxmlformats.org/officeDocument/2006/relationships/image" Target="../media/image1217.jpeg"/><Relationship Id="rId1" Type="http://schemas.openxmlformats.org/officeDocument/2006/relationships/image" Target="../media/image1208.jpeg"/></Relationships>
</file>

<file path=ppt/slides/_rels/slide1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34.jpeg"/><Relationship Id="rId8" Type="http://schemas.openxmlformats.org/officeDocument/2006/relationships/image" Target="../media/image1233.jpeg"/><Relationship Id="rId7" Type="http://schemas.openxmlformats.org/officeDocument/2006/relationships/image" Target="../media/image1232.jpeg"/><Relationship Id="rId6" Type="http://schemas.openxmlformats.org/officeDocument/2006/relationships/image" Target="../media/image1231.jpeg"/><Relationship Id="rId5" Type="http://schemas.openxmlformats.org/officeDocument/2006/relationships/image" Target="../media/image1230.jpeg"/><Relationship Id="rId4" Type="http://schemas.openxmlformats.org/officeDocument/2006/relationships/image" Target="../media/image1229.jpeg"/><Relationship Id="rId3" Type="http://schemas.openxmlformats.org/officeDocument/2006/relationships/image" Target="../media/image1228.jpeg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21.png"/><Relationship Id="rId2" Type="http://schemas.openxmlformats.org/officeDocument/2006/relationships/image" Target="../media/image1227.jpeg"/><Relationship Id="rId19" Type="http://schemas.openxmlformats.org/officeDocument/2006/relationships/image" Target="../media/image1244.jpeg"/><Relationship Id="rId18" Type="http://schemas.openxmlformats.org/officeDocument/2006/relationships/image" Target="../media/image1243.jpeg"/><Relationship Id="rId17" Type="http://schemas.openxmlformats.org/officeDocument/2006/relationships/image" Target="../media/image1242.jpeg"/><Relationship Id="rId16" Type="http://schemas.openxmlformats.org/officeDocument/2006/relationships/image" Target="../media/image1241.jpeg"/><Relationship Id="rId15" Type="http://schemas.openxmlformats.org/officeDocument/2006/relationships/image" Target="../media/image1240.jpeg"/><Relationship Id="rId14" Type="http://schemas.openxmlformats.org/officeDocument/2006/relationships/image" Target="../media/image1239.jpeg"/><Relationship Id="rId13" Type="http://schemas.openxmlformats.org/officeDocument/2006/relationships/image" Target="../media/image1238.jpeg"/><Relationship Id="rId12" Type="http://schemas.openxmlformats.org/officeDocument/2006/relationships/image" Target="../media/image1237.jpeg"/><Relationship Id="rId11" Type="http://schemas.openxmlformats.org/officeDocument/2006/relationships/image" Target="../media/image1236.jpeg"/><Relationship Id="rId10" Type="http://schemas.openxmlformats.org/officeDocument/2006/relationships/image" Target="../media/image1235.jpeg"/><Relationship Id="rId1" Type="http://schemas.openxmlformats.org/officeDocument/2006/relationships/image" Target="../media/image22.png"/></Relationships>
</file>

<file path=ppt/slides/_rels/slide1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53.jpeg"/><Relationship Id="rId8" Type="http://schemas.openxmlformats.org/officeDocument/2006/relationships/image" Target="../media/image1252.jpeg"/><Relationship Id="rId7" Type="http://schemas.openxmlformats.org/officeDocument/2006/relationships/image" Target="../media/image1251.jpeg"/><Relationship Id="rId6" Type="http://schemas.openxmlformats.org/officeDocument/2006/relationships/image" Target="../media/image1250.jpeg"/><Relationship Id="rId5" Type="http://schemas.openxmlformats.org/officeDocument/2006/relationships/image" Target="../media/image1249.jpeg"/><Relationship Id="rId4" Type="http://schemas.openxmlformats.org/officeDocument/2006/relationships/image" Target="../media/image1248.jpeg"/><Relationship Id="rId3" Type="http://schemas.openxmlformats.org/officeDocument/2006/relationships/image" Target="../media/image1247.jpeg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22.png"/><Relationship Id="rId20" Type="http://schemas.openxmlformats.org/officeDocument/2006/relationships/image" Target="../media/image62.png"/><Relationship Id="rId2" Type="http://schemas.openxmlformats.org/officeDocument/2006/relationships/image" Target="../media/image1246.jpeg"/><Relationship Id="rId19" Type="http://schemas.openxmlformats.org/officeDocument/2006/relationships/image" Target="../media/image1263.jpeg"/><Relationship Id="rId18" Type="http://schemas.openxmlformats.org/officeDocument/2006/relationships/image" Target="../media/image1262.jpeg"/><Relationship Id="rId17" Type="http://schemas.openxmlformats.org/officeDocument/2006/relationships/image" Target="../media/image1261.jpeg"/><Relationship Id="rId16" Type="http://schemas.openxmlformats.org/officeDocument/2006/relationships/image" Target="../media/image1260.jpeg"/><Relationship Id="rId15" Type="http://schemas.openxmlformats.org/officeDocument/2006/relationships/image" Target="../media/image1259.jpeg"/><Relationship Id="rId14" Type="http://schemas.openxmlformats.org/officeDocument/2006/relationships/image" Target="../media/image1258.jpeg"/><Relationship Id="rId13" Type="http://schemas.openxmlformats.org/officeDocument/2006/relationships/image" Target="../media/image1257.jpeg"/><Relationship Id="rId12" Type="http://schemas.openxmlformats.org/officeDocument/2006/relationships/image" Target="../media/image1256.jpeg"/><Relationship Id="rId11" Type="http://schemas.openxmlformats.org/officeDocument/2006/relationships/image" Target="../media/image1255.jpeg"/><Relationship Id="rId10" Type="http://schemas.openxmlformats.org/officeDocument/2006/relationships/image" Target="../media/image1254.jpeg"/><Relationship Id="rId1" Type="http://schemas.openxmlformats.org/officeDocument/2006/relationships/image" Target="../media/image1245.jpeg"/></Relationships>
</file>

<file path=ppt/slides/_rels/slide1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72.jpeg"/><Relationship Id="rId8" Type="http://schemas.openxmlformats.org/officeDocument/2006/relationships/image" Target="../media/image1271.jpeg"/><Relationship Id="rId7" Type="http://schemas.openxmlformats.org/officeDocument/2006/relationships/image" Target="../media/image1270.jpeg"/><Relationship Id="rId6" Type="http://schemas.openxmlformats.org/officeDocument/2006/relationships/image" Target="../media/image1269.jpeg"/><Relationship Id="rId5" Type="http://schemas.openxmlformats.org/officeDocument/2006/relationships/image" Target="../media/image1268.jpeg"/><Relationship Id="rId4" Type="http://schemas.openxmlformats.org/officeDocument/2006/relationships/image" Target="../media/image1267.jpeg"/><Relationship Id="rId3" Type="http://schemas.openxmlformats.org/officeDocument/2006/relationships/image" Target="../media/image1266.jpeg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22.png"/><Relationship Id="rId2" Type="http://schemas.openxmlformats.org/officeDocument/2006/relationships/image" Target="../media/image1265.jpeg"/><Relationship Id="rId19" Type="http://schemas.openxmlformats.org/officeDocument/2006/relationships/image" Target="../media/image21.png"/><Relationship Id="rId18" Type="http://schemas.openxmlformats.org/officeDocument/2006/relationships/image" Target="../media/image1281.jpeg"/><Relationship Id="rId17" Type="http://schemas.openxmlformats.org/officeDocument/2006/relationships/image" Target="../media/image1280.jpeg"/><Relationship Id="rId16" Type="http://schemas.openxmlformats.org/officeDocument/2006/relationships/image" Target="../media/image1279.jpeg"/><Relationship Id="rId15" Type="http://schemas.openxmlformats.org/officeDocument/2006/relationships/image" Target="../media/image1278.jpeg"/><Relationship Id="rId14" Type="http://schemas.openxmlformats.org/officeDocument/2006/relationships/image" Target="../media/image1277.jpeg"/><Relationship Id="rId13" Type="http://schemas.openxmlformats.org/officeDocument/2006/relationships/image" Target="../media/image1276.jpeg"/><Relationship Id="rId12" Type="http://schemas.openxmlformats.org/officeDocument/2006/relationships/image" Target="../media/image1275.jpeg"/><Relationship Id="rId11" Type="http://schemas.openxmlformats.org/officeDocument/2006/relationships/image" Target="../media/image1274.jpeg"/><Relationship Id="rId10" Type="http://schemas.openxmlformats.org/officeDocument/2006/relationships/image" Target="../media/image1273.jpeg"/><Relationship Id="rId1" Type="http://schemas.openxmlformats.org/officeDocument/2006/relationships/image" Target="../media/image1264.jpeg"/></Relationships>
</file>

<file path=ppt/slides/_rels/slide1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90.jpeg"/><Relationship Id="rId8" Type="http://schemas.openxmlformats.org/officeDocument/2006/relationships/image" Target="../media/image1289.jpeg"/><Relationship Id="rId7" Type="http://schemas.openxmlformats.org/officeDocument/2006/relationships/image" Target="../media/image1288.jpeg"/><Relationship Id="rId6" Type="http://schemas.openxmlformats.org/officeDocument/2006/relationships/image" Target="../media/image1287.jpeg"/><Relationship Id="rId5" Type="http://schemas.openxmlformats.org/officeDocument/2006/relationships/image" Target="../media/image1286.jpeg"/><Relationship Id="rId4" Type="http://schemas.openxmlformats.org/officeDocument/2006/relationships/image" Target="../media/image1285.jpeg"/><Relationship Id="rId3" Type="http://schemas.openxmlformats.org/officeDocument/2006/relationships/image" Target="../media/image1284.jpeg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22.png"/><Relationship Id="rId20" Type="http://schemas.openxmlformats.org/officeDocument/2006/relationships/image" Target="../media/image21.png"/><Relationship Id="rId2" Type="http://schemas.openxmlformats.org/officeDocument/2006/relationships/image" Target="../media/image1283.jpeg"/><Relationship Id="rId19" Type="http://schemas.openxmlformats.org/officeDocument/2006/relationships/image" Target="../media/image1300.jpeg"/><Relationship Id="rId18" Type="http://schemas.openxmlformats.org/officeDocument/2006/relationships/image" Target="../media/image1299.jpeg"/><Relationship Id="rId17" Type="http://schemas.openxmlformats.org/officeDocument/2006/relationships/image" Target="../media/image1298.jpeg"/><Relationship Id="rId16" Type="http://schemas.openxmlformats.org/officeDocument/2006/relationships/image" Target="../media/image1297.jpeg"/><Relationship Id="rId15" Type="http://schemas.openxmlformats.org/officeDocument/2006/relationships/image" Target="../media/image1296.jpeg"/><Relationship Id="rId14" Type="http://schemas.openxmlformats.org/officeDocument/2006/relationships/image" Target="../media/image1295.jpeg"/><Relationship Id="rId13" Type="http://schemas.openxmlformats.org/officeDocument/2006/relationships/image" Target="../media/image1294.jpeg"/><Relationship Id="rId12" Type="http://schemas.openxmlformats.org/officeDocument/2006/relationships/image" Target="../media/image1293.jpeg"/><Relationship Id="rId11" Type="http://schemas.openxmlformats.org/officeDocument/2006/relationships/image" Target="../media/image1292.jpeg"/><Relationship Id="rId10" Type="http://schemas.openxmlformats.org/officeDocument/2006/relationships/image" Target="../media/image1291.jpeg"/><Relationship Id="rId1" Type="http://schemas.openxmlformats.org/officeDocument/2006/relationships/image" Target="../media/image1282.jpeg"/></Relationships>
</file>

<file path=ppt/slides/_rels/slide13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09.jpeg"/><Relationship Id="rId8" Type="http://schemas.openxmlformats.org/officeDocument/2006/relationships/image" Target="../media/image1308.jpeg"/><Relationship Id="rId7" Type="http://schemas.openxmlformats.org/officeDocument/2006/relationships/image" Target="../media/image1307.jpeg"/><Relationship Id="rId6" Type="http://schemas.openxmlformats.org/officeDocument/2006/relationships/image" Target="../media/image1306.jpeg"/><Relationship Id="rId5" Type="http://schemas.openxmlformats.org/officeDocument/2006/relationships/image" Target="../media/image1305.jpeg"/><Relationship Id="rId4" Type="http://schemas.openxmlformats.org/officeDocument/2006/relationships/image" Target="../media/image1304.jpeg"/><Relationship Id="rId3" Type="http://schemas.openxmlformats.org/officeDocument/2006/relationships/image" Target="../media/image1303.jpeg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1302.jpeg"/><Relationship Id="rId19" Type="http://schemas.openxmlformats.org/officeDocument/2006/relationships/image" Target="../media/image1319.jpeg"/><Relationship Id="rId18" Type="http://schemas.openxmlformats.org/officeDocument/2006/relationships/image" Target="../media/image1318.jpeg"/><Relationship Id="rId17" Type="http://schemas.openxmlformats.org/officeDocument/2006/relationships/image" Target="../media/image1317.jpeg"/><Relationship Id="rId16" Type="http://schemas.openxmlformats.org/officeDocument/2006/relationships/image" Target="../media/image1316.jpeg"/><Relationship Id="rId15" Type="http://schemas.openxmlformats.org/officeDocument/2006/relationships/image" Target="../media/image1315.jpeg"/><Relationship Id="rId14" Type="http://schemas.openxmlformats.org/officeDocument/2006/relationships/image" Target="../media/image1314.jpeg"/><Relationship Id="rId13" Type="http://schemas.openxmlformats.org/officeDocument/2006/relationships/image" Target="../media/image1313.jpeg"/><Relationship Id="rId12" Type="http://schemas.openxmlformats.org/officeDocument/2006/relationships/image" Target="../media/image1312.jpeg"/><Relationship Id="rId11" Type="http://schemas.openxmlformats.org/officeDocument/2006/relationships/image" Target="../media/image1311.jpeg"/><Relationship Id="rId10" Type="http://schemas.openxmlformats.org/officeDocument/2006/relationships/image" Target="../media/image1310.jpeg"/><Relationship Id="rId1" Type="http://schemas.openxmlformats.org/officeDocument/2006/relationships/image" Target="../media/image1301.jpeg"/></Relationships>
</file>

<file path=ppt/slides/_rels/slide13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28.jpeg"/><Relationship Id="rId8" Type="http://schemas.openxmlformats.org/officeDocument/2006/relationships/image" Target="../media/image1327.jpeg"/><Relationship Id="rId7" Type="http://schemas.openxmlformats.org/officeDocument/2006/relationships/image" Target="../media/image1326.jpeg"/><Relationship Id="rId6" Type="http://schemas.openxmlformats.org/officeDocument/2006/relationships/image" Target="../media/image1325.jpeg"/><Relationship Id="rId5" Type="http://schemas.openxmlformats.org/officeDocument/2006/relationships/image" Target="../media/image1324.jpeg"/><Relationship Id="rId4" Type="http://schemas.openxmlformats.org/officeDocument/2006/relationships/image" Target="../media/image1323.jpeg"/><Relationship Id="rId3" Type="http://schemas.openxmlformats.org/officeDocument/2006/relationships/image" Target="../media/image1322.jpeg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22.png"/><Relationship Id="rId20" Type="http://schemas.openxmlformats.org/officeDocument/2006/relationships/image" Target="../media/image21.png"/><Relationship Id="rId2" Type="http://schemas.openxmlformats.org/officeDocument/2006/relationships/image" Target="../media/image1321.jpeg"/><Relationship Id="rId19" Type="http://schemas.openxmlformats.org/officeDocument/2006/relationships/image" Target="../media/image1338.jpeg"/><Relationship Id="rId18" Type="http://schemas.openxmlformats.org/officeDocument/2006/relationships/image" Target="../media/image1337.jpeg"/><Relationship Id="rId17" Type="http://schemas.openxmlformats.org/officeDocument/2006/relationships/image" Target="../media/image1336.jpeg"/><Relationship Id="rId16" Type="http://schemas.openxmlformats.org/officeDocument/2006/relationships/image" Target="../media/image1335.jpeg"/><Relationship Id="rId15" Type="http://schemas.openxmlformats.org/officeDocument/2006/relationships/image" Target="../media/image1334.jpeg"/><Relationship Id="rId14" Type="http://schemas.openxmlformats.org/officeDocument/2006/relationships/image" Target="../media/image1333.jpeg"/><Relationship Id="rId13" Type="http://schemas.openxmlformats.org/officeDocument/2006/relationships/image" Target="../media/image1332.jpeg"/><Relationship Id="rId12" Type="http://schemas.openxmlformats.org/officeDocument/2006/relationships/image" Target="../media/image1331.jpeg"/><Relationship Id="rId11" Type="http://schemas.openxmlformats.org/officeDocument/2006/relationships/image" Target="../media/image1330.jpeg"/><Relationship Id="rId10" Type="http://schemas.openxmlformats.org/officeDocument/2006/relationships/image" Target="../media/image1329.jpeg"/><Relationship Id="rId1" Type="http://schemas.openxmlformats.org/officeDocument/2006/relationships/image" Target="../media/image1320.jpeg"/></Relationships>
</file>

<file path=ppt/slides/_rels/slide13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47.jpeg"/><Relationship Id="rId8" Type="http://schemas.openxmlformats.org/officeDocument/2006/relationships/image" Target="../media/image1346.jpeg"/><Relationship Id="rId7" Type="http://schemas.openxmlformats.org/officeDocument/2006/relationships/image" Target="../media/image1345.jpeg"/><Relationship Id="rId6" Type="http://schemas.openxmlformats.org/officeDocument/2006/relationships/image" Target="../media/image1344.jpeg"/><Relationship Id="rId5" Type="http://schemas.openxmlformats.org/officeDocument/2006/relationships/image" Target="../media/image1343.jpeg"/><Relationship Id="rId4" Type="http://schemas.openxmlformats.org/officeDocument/2006/relationships/image" Target="../media/image1342.jpeg"/><Relationship Id="rId3" Type="http://schemas.openxmlformats.org/officeDocument/2006/relationships/image" Target="../media/image1341.jpeg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1340.jpeg"/><Relationship Id="rId19" Type="http://schemas.openxmlformats.org/officeDocument/2006/relationships/image" Target="../media/image1357.jpeg"/><Relationship Id="rId18" Type="http://schemas.openxmlformats.org/officeDocument/2006/relationships/image" Target="../media/image1356.jpeg"/><Relationship Id="rId17" Type="http://schemas.openxmlformats.org/officeDocument/2006/relationships/image" Target="../media/image1355.jpeg"/><Relationship Id="rId16" Type="http://schemas.openxmlformats.org/officeDocument/2006/relationships/image" Target="../media/image1354.jpeg"/><Relationship Id="rId15" Type="http://schemas.openxmlformats.org/officeDocument/2006/relationships/image" Target="../media/image1353.jpeg"/><Relationship Id="rId14" Type="http://schemas.openxmlformats.org/officeDocument/2006/relationships/image" Target="../media/image1352.jpeg"/><Relationship Id="rId13" Type="http://schemas.openxmlformats.org/officeDocument/2006/relationships/image" Target="../media/image1351.jpeg"/><Relationship Id="rId12" Type="http://schemas.openxmlformats.org/officeDocument/2006/relationships/image" Target="../media/image1350.jpeg"/><Relationship Id="rId11" Type="http://schemas.openxmlformats.org/officeDocument/2006/relationships/image" Target="../media/image1349.jpeg"/><Relationship Id="rId10" Type="http://schemas.openxmlformats.org/officeDocument/2006/relationships/image" Target="../media/image1348.jpeg"/><Relationship Id="rId1" Type="http://schemas.openxmlformats.org/officeDocument/2006/relationships/image" Target="../media/image1339.jpeg"/></Relationships>
</file>

<file path=ppt/slides/_rels/slide13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66.jpeg"/><Relationship Id="rId8" Type="http://schemas.openxmlformats.org/officeDocument/2006/relationships/image" Target="../media/image1365.jpeg"/><Relationship Id="rId7" Type="http://schemas.openxmlformats.org/officeDocument/2006/relationships/image" Target="../media/image1364.jpeg"/><Relationship Id="rId6" Type="http://schemas.openxmlformats.org/officeDocument/2006/relationships/image" Target="../media/image1363.jpeg"/><Relationship Id="rId5" Type="http://schemas.openxmlformats.org/officeDocument/2006/relationships/image" Target="../media/image1362.jpeg"/><Relationship Id="rId4" Type="http://schemas.openxmlformats.org/officeDocument/2006/relationships/image" Target="../media/image1361.jpeg"/><Relationship Id="rId3" Type="http://schemas.openxmlformats.org/officeDocument/2006/relationships/image" Target="../media/image1360.jpeg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22.png"/><Relationship Id="rId20" Type="http://schemas.openxmlformats.org/officeDocument/2006/relationships/image" Target="../media/image21.png"/><Relationship Id="rId2" Type="http://schemas.openxmlformats.org/officeDocument/2006/relationships/image" Target="../media/image1359.jpeg"/><Relationship Id="rId19" Type="http://schemas.openxmlformats.org/officeDocument/2006/relationships/image" Target="../media/image1376.jpeg"/><Relationship Id="rId18" Type="http://schemas.openxmlformats.org/officeDocument/2006/relationships/image" Target="../media/image1375.jpeg"/><Relationship Id="rId17" Type="http://schemas.openxmlformats.org/officeDocument/2006/relationships/image" Target="../media/image1374.jpeg"/><Relationship Id="rId16" Type="http://schemas.openxmlformats.org/officeDocument/2006/relationships/image" Target="../media/image1373.jpeg"/><Relationship Id="rId15" Type="http://schemas.openxmlformats.org/officeDocument/2006/relationships/image" Target="../media/image1372.jpeg"/><Relationship Id="rId14" Type="http://schemas.openxmlformats.org/officeDocument/2006/relationships/image" Target="../media/image1371.jpeg"/><Relationship Id="rId13" Type="http://schemas.openxmlformats.org/officeDocument/2006/relationships/image" Target="../media/image1370.jpeg"/><Relationship Id="rId12" Type="http://schemas.openxmlformats.org/officeDocument/2006/relationships/image" Target="../media/image1369.jpeg"/><Relationship Id="rId11" Type="http://schemas.openxmlformats.org/officeDocument/2006/relationships/image" Target="../media/image1368.jpeg"/><Relationship Id="rId10" Type="http://schemas.openxmlformats.org/officeDocument/2006/relationships/image" Target="../media/image1367.jpeg"/><Relationship Id="rId1" Type="http://schemas.openxmlformats.org/officeDocument/2006/relationships/image" Target="../media/image1358.jpeg"/></Relationships>
</file>

<file path=ppt/slides/_rels/slide14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85.jpeg"/><Relationship Id="rId8" Type="http://schemas.openxmlformats.org/officeDocument/2006/relationships/image" Target="../media/image1384.jpeg"/><Relationship Id="rId7" Type="http://schemas.openxmlformats.org/officeDocument/2006/relationships/image" Target="../media/image1383.jpeg"/><Relationship Id="rId6" Type="http://schemas.openxmlformats.org/officeDocument/2006/relationships/image" Target="../media/image1382.jpeg"/><Relationship Id="rId5" Type="http://schemas.openxmlformats.org/officeDocument/2006/relationships/image" Target="../media/image1381.jpeg"/><Relationship Id="rId4" Type="http://schemas.openxmlformats.org/officeDocument/2006/relationships/image" Target="../media/image1380.jpeg"/><Relationship Id="rId3" Type="http://schemas.openxmlformats.org/officeDocument/2006/relationships/image" Target="../media/image1379.jpeg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1378.jpeg"/><Relationship Id="rId19" Type="http://schemas.openxmlformats.org/officeDocument/2006/relationships/image" Target="../media/image1395.jpeg"/><Relationship Id="rId18" Type="http://schemas.openxmlformats.org/officeDocument/2006/relationships/image" Target="../media/image1394.jpeg"/><Relationship Id="rId17" Type="http://schemas.openxmlformats.org/officeDocument/2006/relationships/image" Target="../media/image1393.jpeg"/><Relationship Id="rId16" Type="http://schemas.openxmlformats.org/officeDocument/2006/relationships/image" Target="../media/image1392.jpeg"/><Relationship Id="rId15" Type="http://schemas.openxmlformats.org/officeDocument/2006/relationships/image" Target="../media/image1391.jpeg"/><Relationship Id="rId14" Type="http://schemas.openxmlformats.org/officeDocument/2006/relationships/image" Target="../media/image1390.jpeg"/><Relationship Id="rId13" Type="http://schemas.openxmlformats.org/officeDocument/2006/relationships/image" Target="../media/image1389.jpeg"/><Relationship Id="rId12" Type="http://schemas.openxmlformats.org/officeDocument/2006/relationships/image" Target="../media/image1388.jpeg"/><Relationship Id="rId11" Type="http://schemas.openxmlformats.org/officeDocument/2006/relationships/image" Target="../media/image1387.jpeg"/><Relationship Id="rId10" Type="http://schemas.openxmlformats.org/officeDocument/2006/relationships/image" Target="../media/image1386.jpeg"/><Relationship Id="rId1" Type="http://schemas.openxmlformats.org/officeDocument/2006/relationships/image" Target="../media/image1377.jpeg"/></Relationships>
</file>

<file path=ppt/slides/_rels/slide14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04.jpeg"/><Relationship Id="rId8" Type="http://schemas.openxmlformats.org/officeDocument/2006/relationships/image" Target="../media/image1403.jpeg"/><Relationship Id="rId7" Type="http://schemas.openxmlformats.org/officeDocument/2006/relationships/image" Target="../media/image1402.jpeg"/><Relationship Id="rId6" Type="http://schemas.openxmlformats.org/officeDocument/2006/relationships/image" Target="../media/image1401.jpeg"/><Relationship Id="rId5" Type="http://schemas.openxmlformats.org/officeDocument/2006/relationships/image" Target="../media/image1400.jpeg"/><Relationship Id="rId4" Type="http://schemas.openxmlformats.org/officeDocument/2006/relationships/image" Target="../media/image1399.jpeg"/><Relationship Id="rId3" Type="http://schemas.openxmlformats.org/officeDocument/2006/relationships/image" Target="../media/image1398.jpeg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22.png"/><Relationship Id="rId20" Type="http://schemas.openxmlformats.org/officeDocument/2006/relationships/image" Target="../media/image21.png"/><Relationship Id="rId2" Type="http://schemas.openxmlformats.org/officeDocument/2006/relationships/image" Target="../media/image1397.jpeg"/><Relationship Id="rId19" Type="http://schemas.openxmlformats.org/officeDocument/2006/relationships/image" Target="../media/image1414.jpeg"/><Relationship Id="rId18" Type="http://schemas.openxmlformats.org/officeDocument/2006/relationships/image" Target="../media/image1413.jpeg"/><Relationship Id="rId17" Type="http://schemas.openxmlformats.org/officeDocument/2006/relationships/image" Target="../media/image1412.jpeg"/><Relationship Id="rId16" Type="http://schemas.openxmlformats.org/officeDocument/2006/relationships/image" Target="../media/image1411.jpeg"/><Relationship Id="rId15" Type="http://schemas.openxmlformats.org/officeDocument/2006/relationships/image" Target="../media/image1410.jpeg"/><Relationship Id="rId14" Type="http://schemas.openxmlformats.org/officeDocument/2006/relationships/image" Target="../media/image1409.jpeg"/><Relationship Id="rId13" Type="http://schemas.openxmlformats.org/officeDocument/2006/relationships/image" Target="../media/image1408.jpeg"/><Relationship Id="rId12" Type="http://schemas.openxmlformats.org/officeDocument/2006/relationships/image" Target="../media/image1407.jpeg"/><Relationship Id="rId11" Type="http://schemas.openxmlformats.org/officeDocument/2006/relationships/image" Target="../media/image1406.jpeg"/><Relationship Id="rId10" Type="http://schemas.openxmlformats.org/officeDocument/2006/relationships/image" Target="../media/image1405.jpeg"/><Relationship Id="rId1" Type="http://schemas.openxmlformats.org/officeDocument/2006/relationships/image" Target="../media/image1396.jpeg"/></Relationships>
</file>

<file path=ppt/slides/_rels/slide14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22.jpeg"/><Relationship Id="rId8" Type="http://schemas.openxmlformats.org/officeDocument/2006/relationships/image" Target="../media/image1421.jpeg"/><Relationship Id="rId7" Type="http://schemas.openxmlformats.org/officeDocument/2006/relationships/image" Target="../media/image1420.jpeg"/><Relationship Id="rId6" Type="http://schemas.openxmlformats.org/officeDocument/2006/relationships/image" Target="../media/image1419.jpeg"/><Relationship Id="rId5" Type="http://schemas.openxmlformats.org/officeDocument/2006/relationships/image" Target="../media/image1418.jpeg"/><Relationship Id="rId4" Type="http://schemas.openxmlformats.org/officeDocument/2006/relationships/image" Target="../media/image1417.jpeg"/><Relationship Id="rId3" Type="http://schemas.openxmlformats.org/officeDocument/2006/relationships/image" Target="../media/image1416.jpeg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21.png"/><Relationship Id="rId2" Type="http://schemas.openxmlformats.org/officeDocument/2006/relationships/image" Target="../media/image1415.jpeg"/><Relationship Id="rId19" Type="http://schemas.openxmlformats.org/officeDocument/2006/relationships/image" Target="../media/image1432.jpeg"/><Relationship Id="rId18" Type="http://schemas.openxmlformats.org/officeDocument/2006/relationships/image" Target="../media/image1431.jpeg"/><Relationship Id="rId17" Type="http://schemas.openxmlformats.org/officeDocument/2006/relationships/image" Target="../media/image1430.jpeg"/><Relationship Id="rId16" Type="http://schemas.openxmlformats.org/officeDocument/2006/relationships/image" Target="../media/image1429.jpeg"/><Relationship Id="rId15" Type="http://schemas.openxmlformats.org/officeDocument/2006/relationships/image" Target="../media/image1428.jpeg"/><Relationship Id="rId14" Type="http://schemas.openxmlformats.org/officeDocument/2006/relationships/image" Target="../media/image1427.jpeg"/><Relationship Id="rId13" Type="http://schemas.openxmlformats.org/officeDocument/2006/relationships/image" Target="../media/image1426.jpeg"/><Relationship Id="rId12" Type="http://schemas.openxmlformats.org/officeDocument/2006/relationships/image" Target="../media/image1425.jpeg"/><Relationship Id="rId11" Type="http://schemas.openxmlformats.org/officeDocument/2006/relationships/image" Target="../media/image1424.jpeg"/><Relationship Id="rId10" Type="http://schemas.openxmlformats.org/officeDocument/2006/relationships/image" Target="../media/image1423.jpeg"/><Relationship Id="rId1" Type="http://schemas.openxmlformats.org/officeDocument/2006/relationships/image" Target="../media/image22.png"/></Relationships>
</file>

<file path=ppt/slides/_rels/slide14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41.jpeg"/><Relationship Id="rId8" Type="http://schemas.openxmlformats.org/officeDocument/2006/relationships/image" Target="../media/image1440.jpeg"/><Relationship Id="rId7" Type="http://schemas.openxmlformats.org/officeDocument/2006/relationships/image" Target="../media/image1439.jpeg"/><Relationship Id="rId6" Type="http://schemas.openxmlformats.org/officeDocument/2006/relationships/image" Target="../media/image1438.jpeg"/><Relationship Id="rId5" Type="http://schemas.openxmlformats.org/officeDocument/2006/relationships/image" Target="../media/image1437.jpeg"/><Relationship Id="rId4" Type="http://schemas.openxmlformats.org/officeDocument/2006/relationships/image" Target="../media/image1436.jpeg"/><Relationship Id="rId3" Type="http://schemas.openxmlformats.org/officeDocument/2006/relationships/image" Target="../media/image1435.jpeg"/><Relationship Id="rId23" Type="http://schemas.openxmlformats.org/officeDocument/2006/relationships/slideLayout" Target="../slideLayouts/slideLayout1.xml"/><Relationship Id="rId22" Type="http://schemas.openxmlformats.org/officeDocument/2006/relationships/image" Target="../media/image30.png"/><Relationship Id="rId21" Type="http://schemas.openxmlformats.org/officeDocument/2006/relationships/image" Target="../media/image509.png"/><Relationship Id="rId20" Type="http://schemas.openxmlformats.org/officeDocument/2006/relationships/image" Target="../media/image1452.jpeg"/><Relationship Id="rId2" Type="http://schemas.openxmlformats.org/officeDocument/2006/relationships/image" Target="../media/image1434.jpeg"/><Relationship Id="rId19" Type="http://schemas.openxmlformats.org/officeDocument/2006/relationships/image" Target="../media/image1451.jpeg"/><Relationship Id="rId18" Type="http://schemas.openxmlformats.org/officeDocument/2006/relationships/image" Target="../media/image1450.jpeg"/><Relationship Id="rId17" Type="http://schemas.openxmlformats.org/officeDocument/2006/relationships/image" Target="../media/image1449.jpeg"/><Relationship Id="rId16" Type="http://schemas.openxmlformats.org/officeDocument/2006/relationships/image" Target="../media/image1448.jpeg"/><Relationship Id="rId15" Type="http://schemas.openxmlformats.org/officeDocument/2006/relationships/image" Target="../media/image1447.jpeg"/><Relationship Id="rId14" Type="http://schemas.openxmlformats.org/officeDocument/2006/relationships/image" Target="../media/image1446.jpeg"/><Relationship Id="rId13" Type="http://schemas.openxmlformats.org/officeDocument/2006/relationships/image" Target="../media/image1445.jpeg"/><Relationship Id="rId12" Type="http://schemas.openxmlformats.org/officeDocument/2006/relationships/image" Target="../media/image1444.jpeg"/><Relationship Id="rId11" Type="http://schemas.openxmlformats.org/officeDocument/2006/relationships/image" Target="../media/image1443.jpeg"/><Relationship Id="rId10" Type="http://schemas.openxmlformats.org/officeDocument/2006/relationships/image" Target="../media/image1442.jpeg"/><Relationship Id="rId1" Type="http://schemas.openxmlformats.org/officeDocument/2006/relationships/image" Target="../media/image1433.jpeg"/></Relationships>
</file>

<file path=ppt/slides/_rels/slide14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60.jpeg"/><Relationship Id="rId8" Type="http://schemas.openxmlformats.org/officeDocument/2006/relationships/image" Target="../media/image1459.jpeg"/><Relationship Id="rId7" Type="http://schemas.openxmlformats.org/officeDocument/2006/relationships/image" Target="../media/image1458.jpeg"/><Relationship Id="rId6" Type="http://schemas.openxmlformats.org/officeDocument/2006/relationships/image" Target="../media/image1457.jpeg"/><Relationship Id="rId5" Type="http://schemas.openxmlformats.org/officeDocument/2006/relationships/image" Target="../media/image1456.jpeg"/><Relationship Id="rId4" Type="http://schemas.openxmlformats.org/officeDocument/2006/relationships/image" Target="../media/image1455.jpeg"/><Relationship Id="rId3" Type="http://schemas.openxmlformats.org/officeDocument/2006/relationships/image" Target="../media/image1454.jpeg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13.png"/><Relationship Id="rId2" Type="http://schemas.openxmlformats.org/officeDocument/2006/relationships/image" Target="../media/image1453.jpeg"/><Relationship Id="rId19" Type="http://schemas.openxmlformats.org/officeDocument/2006/relationships/image" Target="../media/image1470.jpeg"/><Relationship Id="rId18" Type="http://schemas.openxmlformats.org/officeDocument/2006/relationships/image" Target="../media/image1469.jpeg"/><Relationship Id="rId17" Type="http://schemas.openxmlformats.org/officeDocument/2006/relationships/image" Target="../media/image1468.jpeg"/><Relationship Id="rId16" Type="http://schemas.openxmlformats.org/officeDocument/2006/relationships/image" Target="../media/image1467.jpeg"/><Relationship Id="rId15" Type="http://schemas.openxmlformats.org/officeDocument/2006/relationships/image" Target="../media/image1466.jpeg"/><Relationship Id="rId14" Type="http://schemas.openxmlformats.org/officeDocument/2006/relationships/image" Target="../media/image1465.jpeg"/><Relationship Id="rId13" Type="http://schemas.openxmlformats.org/officeDocument/2006/relationships/image" Target="../media/image1464.jpeg"/><Relationship Id="rId12" Type="http://schemas.openxmlformats.org/officeDocument/2006/relationships/image" Target="../media/image1463.jpeg"/><Relationship Id="rId11" Type="http://schemas.openxmlformats.org/officeDocument/2006/relationships/image" Target="../media/image1462.jpeg"/><Relationship Id="rId10" Type="http://schemas.openxmlformats.org/officeDocument/2006/relationships/image" Target="../media/image1461.jpeg"/><Relationship Id="rId1" Type="http://schemas.openxmlformats.org/officeDocument/2006/relationships/image" Target="../media/image30.png"/></Relationships>
</file>

<file path=ppt/slides/_rels/slide14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79.jpeg"/><Relationship Id="rId8" Type="http://schemas.openxmlformats.org/officeDocument/2006/relationships/image" Target="../media/image1478.jpeg"/><Relationship Id="rId7" Type="http://schemas.openxmlformats.org/officeDocument/2006/relationships/image" Target="../media/image1477.jpeg"/><Relationship Id="rId6" Type="http://schemas.openxmlformats.org/officeDocument/2006/relationships/image" Target="../media/image1476.jpeg"/><Relationship Id="rId5" Type="http://schemas.openxmlformats.org/officeDocument/2006/relationships/image" Target="../media/image1475.jpeg"/><Relationship Id="rId4" Type="http://schemas.openxmlformats.org/officeDocument/2006/relationships/image" Target="../media/image1474.jpeg"/><Relationship Id="rId3" Type="http://schemas.openxmlformats.org/officeDocument/2006/relationships/image" Target="../media/image1473.jpeg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470.png"/><Relationship Id="rId20" Type="http://schemas.openxmlformats.org/officeDocument/2006/relationships/image" Target="../media/image1490.png"/><Relationship Id="rId2" Type="http://schemas.openxmlformats.org/officeDocument/2006/relationships/image" Target="../media/image1472.jpeg"/><Relationship Id="rId19" Type="http://schemas.openxmlformats.org/officeDocument/2006/relationships/image" Target="../media/image1489.jpeg"/><Relationship Id="rId18" Type="http://schemas.openxmlformats.org/officeDocument/2006/relationships/image" Target="../media/image1488.jpeg"/><Relationship Id="rId17" Type="http://schemas.openxmlformats.org/officeDocument/2006/relationships/image" Target="../media/image1487.jpeg"/><Relationship Id="rId16" Type="http://schemas.openxmlformats.org/officeDocument/2006/relationships/image" Target="../media/image1486.jpeg"/><Relationship Id="rId15" Type="http://schemas.openxmlformats.org/officeDocument/2006/relationships/image" Target="../media/image1485.jpeg"/><Relationship Id="rId14" Type="http://schemas.openxmlformats.org/officeDocument/2006/relationships/image" Target="../media/image1484.jpeg"/><Relationship Id="rId13" Type="http://schemas.openxmlformats.org/officeDocument/2006/relationships/image" Target="../media/image1483.jpeg"/><Relationship Id="rId12" Type="http://schemas.openxmlformats.org/officeDocument/2006/relationships/image" Target="../media/image1482.jpeg"/><Relationship Id="rId11" Type="http://schemas.openxmlformats.org/officeDocument/2006/relationships/image" Target="../media/image1481.jpeg"/><Relationship Id="rId10" Type="http://schemas.openxmlformats.org/officeDocument/2006/relationships/image" Target="../media/image1480.jpeg"/><Relationship Id="rId1" Type="http://schemas.openxmlformats.org/officeDocument/2006/relationships/image" Target="../media/image1471.jpeg"/></Relationships>
</file>

<file path=ppt/slides/_rels/slide14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99.jpeg"/><Relationship Id="rId8" Type="http://schemas.openxmlformats.org/officeDocument/2006/relationships/image" Target="../media/image1498.jpeg"/><Relationship Id="rId7" Type="http://schemas.openxmlformats.org/officeDocument/2006/relationships/image" Target="../media/image1497.jpeg"/><Relationship Id="rId6" Type="http://schemas.openxmlformats.org/officeDocument/2006/relationships/image" Target="../media/image1496.jpeg"/><Relationship Id="rId5" Type="http://schemas.openxmlformats.org/officeDocument/2006/relationships/image" Target="../media/image1495.jpeg"/><Relationship Id="rId4" Type="http://schemas.openxmlformats.org/officeDocument/2006/relationships/image" Target="../media/image1494.jpeg"/><Relationship Id="rId3" Type="http://schemas.openxmlformats.org/officeDocument/2006/relationships/image" Target="../media/image1493.jpeg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1492.jpeg"/><Relationship Id="rId19" Type="http://schemas.openxmlformats.org/officeDocument/2006/relationships/image" Target="../media/image1509.jpeg"/><Relationship Id="rId18" Type="http://schemas.openxmlformats.org/officeDocument/2006/relationships/image" Target="../media/image1508.jpeg"/><Relationship Id="rId17" Type="http://schemas.openxmlformats.org/officeDocument/2006/relationships/image" Target="../media/image1507.jpeg"/><Relationship Id="rId16" Type="http://schemas.openxmlformats.org/officeDocument/2006/relationships/image" Target="../media/image1506.jpeg"/><Relationship Id="rId15" Type="http://schemas.openxmlformats.org/officeDocument/2006/relationships/image" Target="../media/image1505.jpeg"/><Relationship Id="rId14" Type="http://schemas.openxmlformats.org/officeDocument/2006/relationships/image" Target="../media/image1504.jpeg"/><Relationship Id="rId13" Type="http://schemas.openxmlformats.org/officeDocument/2006/relationships/image" Target="../media/image1503.jpeg"/><Relationship Id="rId12" Type="http://schemas.openxmlformats.org/officeDocument/2006/relationships/image" Target="../media/image1502.jpeg"/><Relationship Id="rId11" Type="http://schemas.openxmlformats.org/officeDocument/2006/relationships/image" Target="../media/image1501.jpeg"/><Relationship Id="rId10" Type="http://schemas.openxmlformats.org/officeDocument/2006/relationships/image" Target="../media/image1500.jpeg"/><Relationship Id="rId1" Type="http://schemas.openxmlformats.org/officeDocument/2006/relationships/image" Target="../media/image1491.jpeg"/></Relationships>
</file>

<file path=ppt/slides/_rels/slide14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18.jpeg"/><Relationship Id="rId8" Type="http://schemas.openxmlformats.org/officeDocument/2006/relationships/image" Target="../media/image1517.jpeg"/><Relationship Id="rId7" Type="http://schemas.openxmlformats.org/officeDocument/2006/relationships/image" Target="../media/image1516.jpeg"/><Relationship Id="rId6" Type="http://schemas.openxmlformats.org/officeDocument/2006/relationships/image" Target="../media/image1515.jpeg"/><Relationship Id="rId5" Type="http://schemas.openxmlformats.org/officeDocument/2006/relationships/image" Target="../media/image1514.jpeg"/><Relationship Id="rId4" Type="http://schemas.openxmlformats.org/officeDocument/2006/relationships/image" Target="../media/image1513.jpeg"/><Relationship Id="rId3" Type="http://schemas.openxmlformats.org/officeDocument/2006/relationships/image" Target="../media/image1512.jpeg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30.png"/><Relationship Id="rId20" Type="http://schemas.openxmlformats.org/officeDocument/2006/relationships/image" Target="../media/image509.png"/><Relationship Id="rId2" Type="http://schemas.openxmlformats.org/officeDocument/2006/relationships/image" Target="../media/image1511.jpeg"/><Relationship Id="rId19" Type="http://schemas.openxmlformats.org/officeDocument/2006/relationships/image" Target="../media/image1528.jpeg"/><Relationship Id="rId18" Type="http://schemas.openxmlformats.org/officeDocument/2006/relationships/image" Target="../media/image1527.jpeg"/><Relationship Id="rId17" Type="http://schemas.openxmlformats.org/officeDocument/2006/relationships/image" Target="../media/image1526.jpeg"/><Relationship Id="rId16" Type="http://schemas.openxmlformats.org/officeDocument/2006/relationships/image" Target="../media/image1525.jpeg"/><Relationship Id="rId15" Type="http://schemas.openxmlformats.org/officeDocument/2006/relationships/image" Target="../media/image1524.jpeg"/><Relationship Id="rId14" Type="http://schemas.openxmlformats.org/officeDocument/2006/relationships/image" Target="../media/image1523.jpeg"/><Relationship Id="rId13" Type="http://schemas.openxmlformats.org/officeDocument/2006/relationships/image" Target="../media/image1522.jpeg"/><Relationship Id="rId12" Type="http://schemas.openxmlformats.org/officeDocument/2006/relationships/image" Target="../media/image1521.jpeg"/><Relationship Id="rId11" Type="http://schemas.openxmlformats.org/officeDocument/2006/relationships/image" Target="../media/image1520.jpeg"/><Relationship Id="rId10" Type="http://schemas.openxmlformats.org/officeDocument/2006/relationships/image" Target="../media/image1519.jpeg"/><Relationship Id="rId1" Type="http://schemas.openxmlformats.org/officeDocument/2006/relationships/image" Target="../media/image1510.jpeg"/></Relationships>
</file>

<file path=ppt/slides/_rels/slide14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37.jpeg"/><Relationship Id="rId8" Type="http://schemas.openxmlformats.org/officeDocument/2006/relationships/image" Target="../media/image1536.jpeg"/><Relationship Id="rId7" Type="http://schemas.openxmlformats.org/officeDocument/2006/relationships/image" Target="../media/image1535.jpeg"/><Relationship Id="rId6" Type="http://schemas.openxmlformats.org/officeDocument/2006/relationships/image" Target="../media/image1534.jpeg"/><Relationship Id="rId5" Type="http://schemas.openxmlformats.org/officeDocument/2006/relationships/image" Target="../media/image1533.jpeg"/><Relationship Id="rId4" Type="http://schemas.openxmlformats.org/officeDocument/2006/relationships/image" Target="../media/image1532.jpeg"/><Relationship Id="rId3" Type="http://schemas.openxmlformats.org/officeDocument/2006/relationships/image" Target="../media/image1531.jpeg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470.png"/><Relationship Id="rId2" Type="http://schemas.openxmlformats.org/officeDocument/2006/relationships/image" Target="../media/image1530.jpeg"/><Relationship Id="rId19" Type="http://schemas.openxmlformats.org/officeDocument/2006/relationships/image" Target="../media/image486.png"/><Relationship Id="rId18" Type="http://schemas.openxmlformats.org/officeDocument/2006/relationships/image" Target="../media/image1546.jpeg"/><Relationship Id="rId17" Type="http://schemas.openxmlformats.org/officeDocument/2006/relationships/image" Target="../media/image1545.jpeg"/><Relationship Id="rId16" Type="http://schemas.openxmlformats.org/officeDocument/2006/relationships/image" Target="../media/image1544.jpeg"/><Relationship Id="rId15" Type="http://schemas.openxmlformats.org/officeDocument/2006/relationships/image" Target="../media/image1543.jpeg"/><Relationship Id="rId14" Type="http://schemas.openxmlformats.org/officeDocument/2006/relationships/image" Target="../media/image1542.jpeg"/><Relationship Id="rId13" Type="http://schemas.openxmlformats.org/officeDocument/2006/relationships/image" Target="../media/image1541.jpeg"/><Relationship Id="rId12" Type="http://schemas.openxmlformats.org/officeDocument/2006/relationships/image" Target="../media/image1540.jpeg"/><Relationship Id="rId11" Type="http://schemas.openxmlformats.org/officeDocument/2006/relationships/image" Target="../media/image1539.jpeg"/><Relationship Id="rId10" Type="http://schemas.openxmlformats.org/officeDocument/2006/relationships/image" Target="../media/image1538.jpeg"/><Relationship Id="rId1" Type="http://schemas.openxmlformats.org/officeDocument/2006/relationships/image" Target="../media/image1529.jpeg"/></Relationships>
</file>

<file path=ppt/slides/_rels/slide14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55.jpeg"/><Relationship Id="rId8" Type="http://schemas.openxmlformats.org/officeDocument/2006/relationships/image" Target="../media/image1554.jpeg"/><Relationship Id="rId7" Type="http://schemas.openxmlformats.org/officeDocument/2006/relationships/image" Target="../media/image1553.jpeg"/><Relationship Id="rId6" Type="http://schemas.openxmlformats.org/officeDocument/2006/relationships/image" Target="../media/image1552.jpeg"/><Relationship Id="rId5" Type="http://schemas.openxmlformats.org/officeDocument/2006/relationships/image" Target="../media/image1551.jpeg"/><Relationship Id="rId4" Type="http://schemas.openxmlformats.org/officeDocument/2006/relationships/image" Target="../media/image1550.jpeg"/><Relationship Id="rId3" Type="http://schemas.openxmlformats.org/officeDocument/2006/relationships/image" Target="../media/image1549.jpeg"/><Relationship Id="rId2" Type="http://schemas.openxmlformats.org/officeDocument/2006/relationships/image" Target="../media/image1548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2.png"/><Relationship Id="rId14" Type="http://schemas.openxmlformats.org/officeDocument/2006/relationships/image" Target="../media/image21.png"/><Relationship Id="rId13" Type="http://schemas.openxmlformats.org/officeDocument/2006/relationships/image" Target="../media/image1559.jpeg"/><Relationship Id="rId12" Type="http://schemas.openxmlformats.org/officeDocument/2006/relationships/image" Target="../media/image1558.jpeg"/><Relationship Id="rId11" Type="http://schemas.openxmlformats.org/officeDocument/2006/relationships/image" Target="../media/image1557.jpeg"/><Relationship Id="rId10" Type="http://schemas.openxmlformats.org/officeDocument/2006/relationships/image" Target="../media/image1556.jpeg"/><Relationship Id="rId1" Type="http://schemas.openxmlformats.org/officeDocument/2006/relationships/image" Target="../media/image1547.jpeg"/></Relationships>
</file>

<file path=ppt/slides/_rels/slide15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68.jpeg"/><Relationship Id="rId8" Type="http://schemas.openxmlformats.org/officeDocument/2006/relationships/image" Target="../media/image1567.jpeg"/><Relationship Id="rId7" Type="http://schemas.openxmlformats.org/officeDocument/2006/relationships/image" Target="../media/image1566.jpeg"/><Relationship Id="rId6" Type="http://schemas.openxmlformats.org/officeDocument/2006/relationships/image" Target="../media/image1565.jpeg"/><Relationship Id="rId5" Type="http://schemas.openxmlformats.org/officeDocument/2006/relationships/image" Target="../media/image1564.jpeg"/><Relationship Id="rId4" Type="http://schemas.openxmlformats.org/officeDocument/2006/relationships/image" Target="../media/image1563.jpeg"/><Relationship Id="rId3" Type="http://schemas.openxmlformats.org/officeDocument/2006/relationships/image" Target="../media/image1562.jpeg"/><Relationship Id="rId2" Type="http://schemas.openxmlformats.org/officeDocument/2006/relationships/image" Target="../media/image1561.jpe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572.jpeg"/><Relationship Id="rId12" Type="http://schemas.openxmlformats.org/officeDocument/2006/relationships/image" Target="../media/image1571.jpeg"/><Relationship Id="rId11" Type="http://schemas.openxmlformats.org/officeDocument/2006/relationships/image" Target="../media/image1570.jpeg"/><Relationship Id="rId10" Type="http://schemas.openxmlformats.org/officeDocument/2006/relationships/image" Target="../media/image1569.jpeg"/><Relationship Id="rId1" Type="http://schemas.openxmlformats.org/officeDocument/2006/relationships/image" Target="../media/image1560.jpeg"/></Relationships>
</file>

<file path=ppt/slides/_rels/slide15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81.jpeg"/><Relationship Id="rId8" Type="http://schemas.openxmlformats.org/officeDocument/2006/relationships/image" Target="../media/image1580.jpeg"/><Relationship Id="rId7" Type="http://schemas.openxmlformats.org/officeDocument/2006/relationships/image" Target="../media/image1579.jpeg"/><Relationship Id="rId6" Type="http://schemas.openxmlformats.org/officeDocument/2006/relationships/image" Target="../media/image1578.jpeg"/><Relationship Id="rId5" Type="http://schemas.openxmlformats.org/officeDocument/2006/relationships/image" Target="../media/image1577.jpeg"/><Relationship Id="rId4" Type="http://schemas.openxmlformats.org/officeDocument/2006/relationships/image" Target="../media/image1576.jpeg"/><Relationship Id="rId3" Type="http://schemas.openxmlformats.org/officeDocument/2006/relationships/image" Target="../media/image1575.jpeg"/><Relationship Id="rId2" Type="http://schemas.openxmlformats.org/officeDocument/2006/relationships/image" Target="../media/image1574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2.png"/><Relationship Id="rId14" Type="http://schemas.openxmlformats.org/officeDocument/2006/relationships/image" Target="../media/image21.png"/><Relationship Id="rId13" Type="http://schemas.openxmlformats.org/officeDocument/2006/relationships/image" Target="../media/image1585.jpeg"/><Relationship Id="rId12" Type="http://schemas.openxmlformats.org/officeDocument/2006/relationships/image" Target="../media/image1584.jpeg"/><Relationship Id="rId11" Type="http://schemas.openxmlformats.org/officeDocument/2006/relationships/image" Target="../media/image1583.jpeg"/><Relationship Id="rId10" Type="http://schemas.openxmlformats.org/officeDocument/2006/relationships/image" Target="../media/image1582.jpeg"/><Relationship Id="rId1" Type="http://schemas.openxmlformats.org/officeDocument/2006/relationships/image" Target="../media/image1573.jpeg"/></Relationships>
</file>

<file path=ppt/slides/_rels/slide15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94.jpeg"/><Relationship Id="rId8" Type="http://schemas.openxmlformats.org/officeDocument/2006/relationships/image" Target="../media/image1593.jpeg"/><Relationship Id="rId7" Type="http://schemas.openxmlformats.org/officeDocument/2006/relationships/image" Target="../media/image1592.jpeg"/><Relationship Id="rId6" Type="http://schemas.openxmlformats.org/officeDocument/2006/relationships/image" Target="../media/image1591.jpeg"/><Relationship Id="rId5" Type="http://schemas.openxmlformats.org/officeDocument/2006/relationships/image" Target="../media/image1590.jpeg"/><Relationship Id="rId4" Type="http://schemas.openxmlformats.org/officeDocument/2006/relationships/image" Target="../media/image1589.jpeg"/><Relationship Id="rId3" Type="http://schemas.openxmlformats.org/officeDocument/2006/relationships/image" Target="../media/image1588.jpeg"/><Relationship Id="rId2" Type="http://schemas.openxmlformats.org/officeDocument/2006/relationships/image" Target="../media/image1587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599.jpeg"/><Relationship Id="rId13" Type="http://schemas.openxmlformats.org/officeDocument/2006/relationships/image" Target="../media/image1598.jpeg"/><Relationship Id="rId12" Type="http://schemas.openxmlformats.org/officeDocument/2006/relationships/image" Target="../media/image1597.jpeg"/><Relationship Id="rId11" Type="http://schemas.openxmlformats.org/officeDocument/2006/relationships/image" Target="../media/image1596.jpeg"/><Relationship Id="rId10" Type="http://schemas.openxmlformats.org/officeDocument/2006/relationships/image" Target="../media/image1595.jpeg"/><Relationship Id="rId1" Type="http://schemas.openxmlformats.org/officeDocument/2006/relationships/image" Target="../media/image1586.jpeg"/></Relationships>
</file>

<file path=ppt/slides/_rels/slide15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08.jpeg"/><Relationship Id="rId8" Type="http://schemas.openxmlformats.org/officeDocument/2006/relationships/image" Target="../media/image1607.jpeg"/><Relationship Id="rId7" Type="http://schemas.openxmlformats.org/officeDocument/2006/relationships/image" Target="../media/image1606.jpeg"/><Relationship Id="rId6" Type="http://schemas.openxmlformats.org/officeDocument/2006/relationships/image" Target="../media/image1605.jpeg"/><Relationship Id="rId5" Type="http://schemas.openxmlformats.org/officeDocument/2006/relationships/image" Target="../media/image1604.jpeg"/><Relationship Id="rId4" Type="http://schemas.openxmlformats.org/officeDocument/2006/relationships/image" Target="../media/image1603.jpeg"/><Relationship Id="rId3" Type="http://schemas.openxmlformats.org/officeDocument/2006/relationships/image" Target="../media/image1602.jpeg"/><Relationship Id="rId2" Type="http://schemas.openxmlformats.org/officeDocument/2006/relationships/image" Target="../media/image1601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2.png"/><Relationship Id="rId14" Type="http://schemas.openxmlformats.org/officeDocument/2006/relationships/image" Target="../media/image21.png"/><Relationship Id="rId13" Type="http://schemas.openxmlformats.org/officeDocument/2006/relationships/image" Target="../media/image1612.jpeg"/><Relationship Id="rId12" Type="http://schemas.openxmlformats.org/officeDocument/2006/relationships/image" Target="../media/image1611.jpeg"/><Relationship Id="rId11" Type="http://schemas.openxmlformats.org/officeDocument/2006/relationships/image" Target="../media/image1610.jpeg"/><Relationship Id="rId10" Type="http://schemas.openxmlformats.org/officeDocument/2006/relationships/image" Target="../media/image1609.jpeg"/><Relationship Id="rId1" Type="http://schemas.openxmlformats.org/officeDocument/2006/relationships/image" Target="../media/image1600.jpeg"/></Relationships>
</file>

<file path=ppt/slides/_rels/slide15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21.jpeg"/><Relationship Id="rId8" Type="http://schemas.openxmlformats.org/officeDocument/2006/relationships/image" Target="../media/image1620.jpeg"/><Relationship Id="rId7" Type="http://schemas.openxmlformats.org/officeDocument/2006/relationships/image" Target="../media/image1619.jpeg"/><Relationship Id="rId6" Type="http://schemas.openxmlformats.org/officeDocument/2006/relationships/image" Target="../media/image1618.jpeg"/><Relationship Id="rId5" Type="http://schemas.openxmlformats.org/officeDocument/2006/relationships/image" Target="../media/image1617.jpeg"/><Relationship Id="rId4" Type="http://schemas.openxmlformats.org/officeDocument/2006/relationships/image" Target="../media/image1616.jpeg"/><Relationship Id="rId3" Type="http://schemas.openxmlformats.org/officeDocument/2006/relationships/image" Target="../media/image1615.jpeg"/><Relationship Id="rId2" Type="http://schemas.openxmlformats.org/officeDocument/2006/relationships/image" Target="../media/image1614.jpe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625.jpeg"/><Relationship Id="rId12" Type="http://schemas.openxmlformats.org/officeDocument/2006/relationships/image" Target="../media/image1624.jpeg"/><Relationship Id="rId11" Type="http://schemas.openxmlformats.org/officeDocument/2006/relationships/image" Target="../media/image1623.jpeg"/><Relationship Id="rId10" Type="http://schemas.openxmlformats.org/officeDocument/2006/relationships/image" Target="../media/image1622.jpeg"/><Relationship Id="rId1" Type="http://schemas.openxmlformats.org/officeDocument/2006/relationships/image" Target="../media/image1613.jpeg"/></Relationships>
</file>

<file path=ppt/slides/_rels/slide15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34.jpeg"/><Relationship Id="rId8" Type="http://schemas.openxmlformats.org/officeDocument/2006/relationships/image" Target="../media/image1633.jpeg"/><Relationship Id="rId7" Type="http://schemas.openxmlformats.org/officeDocument/2006/relationships/image" Target="../media/image1632.jpeg"/><Relationship Id="rId6" Type="http://schemas.openxmlformats.org/officeDocument/2006/relationships/image" Target="../media/image1631.jpeg"/><Relationship Id="rId5" Type="http://schemas.openxmlformats.org/officeDocument/2006/relationships/image" Target="../media/image1630.jpeg"/><Relationship Id="rId4" Type="http://schemas.openxmlformats.org/officeDocument/2006/relationships/image" Target="../media/image1629.jpeg"/><Relationship Id="rId3" Type="http://schemas.openxmlformats.org/officeDocument/2006/relationships/image" Target="../media/image1628.jpeg"/><Relationship Id="rId2" Type="http://schemas.openxmlformats.org/officeDocument/2006/relationships/image" Target="../media/image1627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2.png"/><Relationship Id="rId14" Type="http://schemas.openxmlformats.org/officeDocument/2006/relationships/image" Target="../media/image21.png"/><Relationship Id="rId13" Type="http://schemas.openxmlformats.org/officeDocument/2006/relationships/image" Target="../media/image1638.jpeg"/><Relationship Id="rId12" Type="http://schemas.openxmlformats.org/officeDocument/2006/relationships/image" Target="../media/image1637.jpeg"/><Relationship Id="rId11" Type="http://schemas.openxmlformats.org/officeDocument/2006/relationships/image" Target="../media/image1636.jpeg"/><Relationship Id="rId10" Type="http://schemas.openxmlformats.org/officeDocument/2006/relationships/image" Target="../media/image1635.jpeg"/><Relationship Id="rId1" Type="http://schemas.openxmlformats.org/officeDocument/2006/relationships/image" Target="../media/image1626.jpeg"/></Relationships>
</file>

<file path=ppt/slides/_rels/slide15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46.jpeg"/><Relationship Id="rId8" Type="http://schemas.openxmlformats.org/officeDocument/2006/relationships/image" Target="../media/image1645.jpeg"/><Relationship Id="rId7" Type="http://schemas.openxmlformats.org/officeDocument/2006/relationships/image" Target="../media/image1644.jpeg"/><Relationship Id="rId6" Type="http://schemas.openxmlformats.org/officeDocument/2006/relationships/image" Target="../media/image1643.jpeg"/><Relationship Id="rId5" Type="http://schemas.openxmlformats.org/officeDocument/2006/relationships/image" Target="../media/image1642.jpeg"/><Relationship Id="rId4" Type="http://schemas.openxmlformats.org/officeDocument/2006/relationships/image" Target="../media/image1641.jpeg"/><Relationship Id="rId3" Type="http://schemas.openxmlformats.org/officeDocument/2006/relationships/image" Target="../media/image1640.jpeg"/><Relationship Id="rId2" Type="http://schemas.openxmlformats.org/officeDocument/2006/relationships/image" Target="../media/image1639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1.png"/><Relationship Id="rId13" Type="http://schemas.openxmlformats.org/officeDocument/2006/relationships/image" Target="../media/image1650.jpeg"/><Relationship Id="rId12" Type="http://schemas.openxmlformats.org/officeDocument/2006/relationships/image" Target="../media/image1649.jpeg"/><Relationship Id="rId11" Type="http://schemas.openxmlformats.org/officeDocument/2006/relationships/image" Target="../media/image1648.jpeg"/><Relationship Id="rId10" Type="http://schemas.openxmlformats.org/officeDocument/2006/relationships/image" Target="../media/image1647.jpeg"/><Relationship Id="rId1" Type="http://schemas.openxmlformats.org/officeDocument/2006/relationships/image" Target="../media/image22.png"/></Relationships>
</file>

<file path=ppt/slides/_rels/slide15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59.jpeg"/><Relationship Id="rId8" Type="http://schemas.openxmlformats.org/officeDocument/2006/relationships/image" Target="../media/image1658.jpeg"/><Relationship Id="rId7" Type="http://schemas.openxmlformats.org/officeDocument/2006/relationships/image" Target="../media/image1657.jpeg"/><Relationship Id="rId6" Type="http://schemas.openxmlformats.org/officeDocument/2006/relationships/image" Target="../media/image1656.jpeg"/><Relationship Id="rId5" Type="http://schemas.openxmlformats.org/officeDocument/2006/relationships/image" Target="../media/image1655.jpeg"/><Relationship Id="rId4" Type="http://schemas.openxmlformats.org/officeDocument/2006/relationships/image" Target="../media/image1654.jpeg"/><Relationship Id="rId3" Type="http://schemas.openxmlformats.org/officeDocument/2006/relationships/image" Target="../media/image1653.jpeg"/><Relationship Id="rId2" Type="http://schemas.openxmlformats.org/officeDocument/2006/relationships/image" Target="../media/image1652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85.png"/><Relationship Id="rId14" Type="http://schemas.openxmlformats.org/officeDocument/2006/relationships/image" Target="../media/image525.png"/><Relationship Id="rId13" Type="http://schemas.openxmlformats.org/officeDocument/2006/relationships/image" Target="../media/image1663.jpeg"/><Relationship Id="rId12" Type="http://schemas.openxmlformats.org/officeDocument/2006/relationships/image" Target="../media/image1662.jpeg"/><Relationship Id="rId11" Type="http://schemas.openxmlformats.org/officeDocument/2006/relationships/image" Target="../media/image1661.jpeg"/><Relationship Id="rId10" Type="http://schemas.openxmlformats.org/officeDocument/2006/relationships/image" Target="../media/image1660.jpeg"/><Relationship Id="rId1" Type="http://schemas.openxmlformats.org/officeDocument/2006/relationships/image" Target="../media/image1651.jpeg"/></Relationships>
</file>

<file path=ppt/slides/_rels/slide15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71.jpeg"/><Relationship Id="rId8" Type="http://schemas.openxmlformats.org/officeDocument/2006/relationships/image" Target="../media/image1670.jpeg"/><Relationship Id="rId7" Type="http://schemas.openxmlformats.org/officeDocument/2006/relationships/image" Target="../media/image1669.jpeg"/><Relationship Id="rId6" Type="http://schemas.openxmlformats.org/officeDocument/2006/relationships/image" Target="../media/image1668.jpeg"/><Relationship Id="rId5" Type="http://schemas.openxmlformats.org/officeDocument/2006/relationships/image" Target="../media/image1667.jpeg"/><Relationship Id="rId4" Type="http://schemas.openxmlformats.org/officeDocument/2006/relationships/image" Target="../media/image1666.jpeg"/><Relationship Id="rId3" Type="http://schemas.openxmlformats.org/officeDocument/2006/relationships/image" Target="../media/image1665.jpeg"/><Relationship Id="rId2" Type="http://schemas.openxmlformats.org/officeDocument/2006/relationships/image" Target="../media/image1664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509.png"/><Relationship Id="rId13" Type="http://schemas.openxmlformats.org/officeDocument/2006/relationships/image" Target="../media/image1675.jpeg"/><Relationship Id="rId12" Type="http://schemas.openxmlformats.org/officeDocument/2006/relationships/image" Target="../media/image1674.jpeg"/><Relationship Id="rId11" Type="http://schemas.openxmlformats.org/officeDocument/2006/relationships/image" Target="../media/image1673.jpeg"/><Relationship Id="rId10" Type="http://schemas.openxmlformats.org/officeDocument/2006/relationships/image" Target="../media/image1672.jpeg"/><Relationship Id="rId1" Type="http://schemas.openxmlformats.org/officeDocument/2006/relationships/image" Target="../media/image22.png"/></Relationships>
</file>

<file path=ppt/slides/_rels/slide15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84.jpeg"/><Relationship Id="rId8" Type="http://schemas.openxmlformats.org/officeDocument/2006/relationships/image" Target="../media/image1683.jpeg"/><Relationship Id="rId7" Type="http://schemas.openxmlformats.org/officeDocument/2006/relationships/image" Target="../media/image1682.jpeg"/><Relationship Id="rId6" Type="http://schemas.openxmlformats.org/officeDocument/2006/relationships/image" Target="../media/image1681.jpeg"/><Relationship Id="rId5" Type="http://schemas.openxmlformats.org/officeDocument/2006/relationships/image" Target="../media/image1680.jpeg"/><Relationship Id="rId4" Type="http://schemas.openxmlformats.org/officeDocument/2006/relationships/image" Target="../media/image1679.jpeg"/><Relationship Id="rId3" Type="http://schemas.openxmlformats.org/officeDocument/2006/relationships/image" Target="../media/image1678.jpeg"/><Relationship Id="rId2" Type="http://schemas.openxmlformats.org/officeDocument/2006/relationships/image" Target="../media/image1677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85.png"/><Relationship Id="rId14" Type="http://schemas.openxmlformats.org/officeDocument/2006/relationships/image" Target="../media/image509.png"/><Relationship Id="rId13" Type="http://schemas.openxmlformats.org/officeDocument/2006/relationships/image" Target="../media/image1688.jpeg"/><Relationship Id="rId12" Type="http://schemas.openxmlformats.org/officeDocument/2006/relationships/image" Target="../media/image1687.jpeg"/><Relationship Id="rId11" Type="http://schemas.openxmlformats.org/officeDocument/2006/relationships/image" Target="../media/image1686.jpeg"/><Relationship Id="rId10" Type="http://schemas.openxmlformats.org/officeDocument/2006/relationships/image" Target="../media/image1685.jpeg"/><Relationship Id="rId1" Type="http://schemas.openxmlformats.org/officeDocument/2006/relationships/image" Target="../media/image1676.jpeg"/></Relationships>
</file>

<file path=ppt/slides/_rels/slide16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96.jpeg"/><Relationship Id="rId8" Type="http://schemas.openxmlformats.org/officeDocument/2006/relationships/image" Target="../media/image1695.jpeg"/><Relationship Id="rId7" Type="http://schemas.openxmlformats.org/officeDocument/2006/relationships/image" Target="../media/image1694.jpeg"/><Relationship Id="rId6" Type="http://schemas.openxmlformats.org/officeDocument/2006/relationships/image" Target="../media/image1693.jpeg"/><Relationship Id="rId5" Type="http://schemas.openxmlformats.org/officeDocument/2006/relationships/image" Target="../media/image1692.jpeg"/><Relationship Id="rId4" Type="http://schemas.openxmlformats.org/officeDocument/2006/relationships/image" Target="../media/image1691.jpeg"/><Relationship Id="rId3" Type="http://schemas.openxmlformats.org/officeDocument/2006/relationships/image" Target="../media/image1690.jpeg"/><Relationship Id="rId2" Type="http://schemas.openxmlformats.org/officeDocument/2006/relationships/image" Target="../media/image1689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509.png"/><Relationship Id="rId13" Type="http://schemas.openxmlformats.org/officeDocument/2006/relationships/image" Target="../media/image1700.jpeg"/><Relationship Id="rId12" Type="http://schemas.openxmlformats.org/officeDocument/2006/relationships/image" Target="../media/image1699.jpeg"/><Relationship Id="rId11" Type="http://schemas.openxmlformats.org/officeDocument/2006/relationships/image" Target="../media/image1698.jpeg"/><Relationship Id="rId10" Type="http://schemas.openxmlformats.org/officeDocument/2006/relationships/image" Target="../media/image1697.jpeg"/><Relationship Id="rId1" Type="http://schemas.openxmlformats.org/officeDocument/2006/relationships/image" Target="../media/image185.png"/></Relationships>
</file>

<file path=ppt/slides/_rels/slide16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09.jpeg"/><Relationship Id="rId8" Type="http://schemas.openxmlformats.org/officeDocument/2006/relationships/image" Target="../media/image1708.jpeg"/><Relationship Id="rId7" Type="http://schemas.openxmlformats.org/officeDocument/2006/relationships/image" Target="../media/image1707.jpeg"/><Relationship Id="rId6" Type="http://schemas.openxmlformats.org/officeDocument/2006/relationships/image" Target="../media/image1706.jpeg"/><Relationship Id="rId5" Type="http://schemas.openxmlformats.org/officeDocument/2006/relationships/image" Target="../media/image1705.jpeg"/><Relationship Id="rId4" Type="http://schemas.openxmlformats.org/officeDocument/2006/relationships/image" Target="../media/image1704.jpeg"/><Relationship Id="rId3" Type="http://schemas.openxmlformats.org/officeDocument/2006/relationships/image" Target="../media/image1703.jpeg"/><Relationship Id="rId2" Type="http://schemas.openxmlformats.org/officeDocument/2006/relationships/image" Target="../media/image1702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714.png"/><Relationship Id="rId14" Type="http://schemas.openxmlformats.org/officeDocument/2006/relationships/image" Target="../media/image22.png"/><Relationship Id="rId13" Type="http://schemas.openxmlformats.org/officeDocument/2006/relationships/image" Target="../media/image1713.jpeg"/><Relationship Id="rId12" Type="http://schemas.openxmlformats.org/officeDocument/2006/relationships/image" Target="../media/image1712.jpeg"/><Relationship Id="rId11" Type="http://schemas.openxmlformats.org/officeDocument/2006/relationships/image" Target="../media/image1711.jpeg"/><Relationship Id="rId10" Type="http://schemas.openxmlformats.org/officeDocument/2006/relationships/image" Target="../media/image1710.jpeg"/><Relationship Id="rId1" Type="http://schemas.openxmlformats.org/officeDocument/2006/relationships/image" Target="../media/image1701.jpeg"/></Relationships>
</file>

<file path=ppt/slides/_rels/slide16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17.jpeg"/><Relationship Id="rId2" Type="http://schemas.openxmlformats.org/officeDocument/2006/relationships/image" Target="../media/image1716.jpeg"/><Relationship Id="rId1" Type="http://schemas.openxmlformats.org/officeDocument/2006/relationships/image" Target="../media/image1715.jpeg"/></Relationships>
</file>

<file path=ppt/slides/_rels/slide16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26.jpeg"/><Relationship Id="rId8" Type="http://schemas.openxmlformats.org/officeDocument/2006/relationships/image" Target="../media/image1725.jpeg"/><Relationship Id="rId7" Type="http://schemas.openxmlformats.org/officeDocument/2006/relationships/image" Target="../media/image1724.jpeg"/><Relationship Id="rId6" Type="http://schemas.openxmlformats.org/officeDocument/2006/relationships/image" Target="../media/image1723.jpeg"/><Relationship Id="rId5" Type="http://schemas.openxmlformats.org/officeDocument/2006/relationships/image" Target="../media/image1722.jpeg"/><Relationship Id="rId4" Type="http://schemas.openxmlformats.org/officeDocument/2006/relationships/image" Target="../media/image1721.jpeg"/><Relationship Id="rId3" Type="http://schemas.openxmlformats.org/officeDocument/2006/relationships/image" Target="../media/image1720.jpeg"/><Relationship Id="rId2" Type="http://schemas.openxmlformats.org/officeDocument/2006/relationships/image" Target="../media/image1719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731.jpeg"/><Relationship Id="rId13" Type="http://schemas.openxmlformats.org/officeDocument/2006/relationships/image" Target="../media/image1730.jpeg"/><Relationship Id="rId12" Type="http://schemas.openxmlformats.org/officeDocument/2006/relationships/image" Target="../media/image1729.jpeg"/><Relationship Id="rId11" Type="http://schemas.openxmlformats.org/officeDocument/2006/relationships/image" Target="../media/image1728.jpeg"/><Relationship Id="rId10" Type="http://schemas.openxmlformats.org/officeDocument/2006/relationships/image" Target="../media/image1727.jpeg"/><Relationship Id="rId1" Type="http://schemas.openxmlformats.org/officeDocument/2006/relationships/image" Target="../media/image1718.jpeg"/></Relationships>
</file>

<file path=ppt/slides/_rels/slide16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40.jpeg"/><Relationship Id="rId8" Type="http://schemas.openxmlformats.org/officeDocument/2006/relationships/image" Target="../media/image1739.jpeg"/><Relationship Id="rId7" Type="http://schemas.openxmlformats.org/officeDocument/2006/relationships/image" Target="../media/image1738.jpeg"/><Relationship Id="rId6" Type="http://schemas.openxmlformats.org/officeDocument/2006/relationships/image" Target="../media/image1737.jpeg"/><Relationship Id="rId5" Type="http://schemas.openxmlformats.org/officeDocument/2006/relationships/image" Target="../media/image1736.jpeg"/><Relationship Id="rId4" Type="http://schemas.openxmlformats.org/officeDocument/2006/relationships/image" Target="../media/image1735.jpeg"/><Relationship Id="rId3" Type="http://schemas.openxmlformats.org/officeDocument/2006/relationships/image" Target="../media/image1734.jpeg"/><Relationship Id="rId2" Type="http://schemas.openxmlformats.org/officeDocument/2006/relationships/image" Target="../media/image1733.jpe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744.jpeg"/><Relationship Id="rId12" Type="http://schemas.openxmlformats.org/officeDocument/2006/relationships/image" Target="../media/image1743.jpeg"/><Relationship Id="rId11" Type="http://schemas.openxmlformats.org/officeDocument/2006/relationships/image" Target="../media/image1742.jpeg"/><Relationship Id="rId10" Type="http://schemas.openxmlformats.org/officeDocument/2006/relationships/image" Target="../media/image1741.jpeg"/><Relationship Id="rId1" Type="http://schemas.openxmlformats.org/officeDocument/2006/relationships/image" Target="../media/image1732.jpeg"/></Relationships>
</file>

<file path=ppt/slides/_rels/slide16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53.jpeg"/><Relationship Id="rId8" Type="http://schemas.openxmlformats.org/officeDocument/2006/relationships/image" Target="../media/image1752.jpeg"/><Relationship Id="rId7" Type="http://schemas.openxmlformats.org/officeDocument/2006/relationships/image" Target="../media/image1751.jpeg"/><Relationship Id="rId6" Type="http://schemas.openxmlformats.org/officeDocument/2006/relationships/image" Target="../media/image1750.jpeg"/><Relationship Id="rId5" Type="http://schemas.openxmlformats.org/officeDocument/2006/relationships/image" Target="../media/image1749.jpeg"/><Relationship Id="rId4" Type="http://schemas.openxmlformats.org/officeDocument/2006/relationships/image" Target="../media/image1748.jpeg"/><Relationship Id="rId3" Type="http://schemas.openxmlformats.org/officeDocument/2006/relationships/image" Target="../media/image1747.jpeg"/><Relationship Id="rId2" Type="http://schemas.openxmlformats.org/officeDocument/2006/relationships/image" Target="../media/image1746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2.png"/><Relationship Id="rId14" Type="http://schemas.openxmlformats.org/officeDocument/2006/relationships/image" Target="../media/image21.png"/><Relationship Id="rId13" Type="http://schemas.openxmlformats.org/officeDocument/2006/relationships/image" Target="../media/image1757.jpeg"/><Relationship Id="rId12" Type="http://schemas.openxmlformats.org/officeDocument/2006/relationships/image" Target="../media/image1756.jpeg"/><Relationship Id="rId11" Type="http://schemas.openxmlformats.org/officeDocument/2006/relationships/image" Target="../media/image1755.jpeg"/><Relationship Id="rId10" Type="http://schemas.openxmlformats.org/officeDocument/2006/relationships/image" Target="../media/image1754.jpeg"/><Relationship Id="rId1" Type="http://schemas.openxmlformats.org/officeDocument/2006/relationships/image" Target="../media/image1745.jpeg"/></Relationships>
</file>

<file path=ppt/slides/_rels/slide16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66.jpeg"/><Relationship Id="rId8" Type="http://schemas.openxmlformats.org/officeDocument/2006/relationships/image" Target="../media/image1765.jpeg"/><Relationship Id="rId7" Type="http://schemas.openxmlformats.org/officeDocument/2006/relationships/image" Target="../media/image1764.jpeg"/><Relationship Id="rId6" Type="http://schemas.openxmlformats.org/officeDocument/2006/relationships/image" Target="../media/image1763.jpeg"/><Relationship Id="rId5" Type="http://schemas.openxmlformats.org/officeDocument/2006/relationships/image" Target="../media/image1762.jpeg"/><Relationship Id="rId4" Type="http://schemas.openxmlformats.org/officeDocument/2006/relationships/image" Target="../media/image1761.jpeg"/><Relationship Id="rId3" Type="http://schemas.openxmlformats.org/officeDocument/2006/relationships/image" Target="../media/image1760.jpeg"/><Relationship Id="rId2" Type="http://schemas.openxmlformats.org/officeDocument/2006/relationships/image" Target="../media/image1759.jpe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770.jpeg"/><Relationship Id="rId12" Type="http://schemas.openxmlformats.org/officeDocument/2006/relationships/image" Target="../media/image1769.jpeg"/><Relationship Id="rId11" Type="http://schemas.openxmlformats.org/officeDocument/2006/relationships/image" Target="../media/image1768.jpeg"/><Relationship Id="rId10" Type="http://schemas.openxmlformats.org/officeDocument/2006/relationships/image" Target="../media/image1767.jpeg"/><Relationship Id="rId1" Type="http://schemas.openxmlformats.org/officeDocument/2006/relationships/image" Target="../media/image1758.jpeg"/></Relationships>
</file>

<file path=ppt/slides/_rels/slide16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79.jpeg"/><Relationship Id="rId8" Type="http://schemas.openxmlformats.org/officeDocument/2006/relationships/image" Target="../media/image1778.jpeg"/><Relationship Id="rId7" Type="http://schemas.openxmlformats.org/officeDocument/2006/relationships/image" Target="../media/image1777.jpeg"/><Relationship Id="rId6" Type="http://schemas.openxmlformats.org/officeDocument/2006/relationships/image" Target="../media/image1776.jpeg"/><Relationship Id="rId5" Type="http://schemas.openxmlformats.org/officeDocument/2006/relationships/image" Target="../media/image1775.jpeg"/><Relationship Id="rId4" Type="http://schemas.openxmlformats.org/officeDocument/2006/relationships/image" Target="../media/image1774.jpeg"/><Relationship Id="rId3" Type="http://schemas.openxmlformats.org/officeDocument/2006/relationships/image" Target="../media/image1773.jpeg"/><Relationship Id="rId2" Type="http://schemas.openxmlformats.org/officeDocument/2006/relationships/image" Target="../media/image1772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2.png"/><Relationship Id="rId14" Type="http://schemas.openxmlformats.org/officeDocument/2006/relationships/image" Target="../media/image21.png"/><Relationship Id="rId13" Type="http://schemas.openxmlformats.org/officeDocument/2006/relationships/image" Target="../media/image1783.jpeg"/><Relationship Id="rId12" Type="http://schemas.openxmlformats.org/officeDocument/2006/relationships/image" Target="../media/image1782.jpeg"/><Relationship Id="rId11" Type="http://schemas.openxmlformats.org/officeDocument/2006/relationships/image" Target="../media/image1781.jpeg"/><Relationship Id="rId10" Type="http://schemas.openxmlformats.org/officeDocument/2006/relationships/image" Target="../media/image1780.jpeg"/><Relationship Id="rId1" Type="http://schemas.openxmlformats.org/officeDocument/2006/relationships/image" Target="../media/image1771.jpeg"/></Relationships>
</file>

<file path=ppt/slides/_rels/slide16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92.jpeg"/><Relationship Id="rId8" Type="http://schemas.openxmlformats.org/officeDocument/2006/relationships/image" Target="../media/image1791.jpeg"/><Relationship Id="rId7" Type="http://schemas.openxmlformats.org/officeDocument/2006/relationships/image" Target="../media/image1790.jpeg"/><Relationship Id="rId6" Type="http://schemas.openxmlformats.org/officeDocument/2006/relationships/image" Target="../media/image1789.jpeg"/><Relationship Id="rId5" Type="http://schemas.openxmlformats.org/officeDocument/2006/relationships/image" Target="../media/image1788.jpeg"/><Relationship Id="rId4" Type="http://schemas.openxmlformats.org/officeDocument/2006/relationships/image" Target="../media/image1787.jpeg"/><Relationship Id="rId3" Type="http://schemas.openxmlformats.org/officeDocument/2006/relationships/image" Target="../media/image1786.jpeg"/><Relationship Id="rId2" Type="http://schemas.openxmlformats.org/officeDocument/2006/relationships/image" Target="../media/image1785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2.png"/><Relationship Id="rId13" Type="http://schemas.openxmlformats.org/officeDocument/2006/relationships/image" Target="../media/image62.png"/><Relationship Id="rId12" Type="http://schemas.openxmlformats.org/officeDocument/2006/relationships/image" Target="../media/image1795.jpeg"/><Relationship Id="rId11" Type="http://schemas.openxmlformats.org/officeDocument/2006/relationships/image" Target="../media/image1794.jpeg"/><Relationship Id="rId10" Type="http://schemas.openxmlformats.org/officeDocument/2006/relationships/image" Target="../media/image1793.jpeg"/><Relationship Id="rId1" Type="http://schemas.openxmlformats.org/officeDocument/2006/relationships/image" Target="../media/image1784.jpeg"/></Relationships>
</file>

<file path=ppt/slides/_rels/slide16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04.jpeg"/><Relationship Id="rId8" Type="http://schemas.openxmlformats.org/officeDocument/2006/relationships/image" Target="../media/image1803.jpeg"/><Relationship Id="rId7" Type="http://schemas.openxmlformats.org/officeDocument/2006/relationships/image" Target="../media/image1802.jpeg"/><Relationship Id="rId6" Type="http://schemas.openxmlformats.org/officeDocument/2006/relationships/image" Target="../media/image1801.jpeg"/><Relationship Id="rId5" Type="http://schemas.openxmlformats.org/officeDocument/2006/relationships/image" Target="../media/image1800.jpeg"/><Relationship Id="rId4" Type="http://schemas.openxmlformats.org/officeDocument/2006/relationships/image" Target="../media/image1799.jpeg"/><Relationship Id="rId3" Type="http://schemas.openxmlformats.org/officeDocument/2006/relationships/image" Target="../media/image1798.jpeg"/><Relationship Id="rId2" Type="http://schemas.openxmlformats.org/officeDocument/2006/relationships/image" Target="../media/image1797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2.png"/><Relationship Id="rId14" Type="http://schemas.openxmlformats.org/officeDocument/2006/relationships/image" Target="../media/image21.png"/><Relationship Id="rId13" Type="http://schemas.openxmlformats.org/officeDocument/2006/relationships/image" Target="../media/image1808.jpeg"/><Relationship Id="rId12" Type="http://schemas.openxmlformats.org/officeDocument/2006/relationships/image" Target="../media/image1807.jpeg"/><Relationship Id="rId11" Type="http://schemas.openxmlformats.org/officeDocument/2006/relationships/image" Target="../media/image1806.jpeg"/><Relationship Id="rId10" Type="http://schemas.openxmlformats.org/officeDocument/2006/relationships/image" Target="../media/image1805.jpeg"/><Relationship Id="rId1" Type="http://schemas.openxmlformats.org/officeDocument/2006/relationships/image" Target="../media/image1796.jpeg"/></Relationships>
</file>

<file path=ppt/slides/_rels/slide17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17.jpeg"/><Relationship Id="rId8" Type="http://schemas.openxmlformats.org/officeDocument/2006/relationships/image" Target="../media/image1816.jpeg"/><Relationship Id="rId7" Type="http://schemas.openxmlformats.org/officeDocument/2006/relationships/image" Target="../media/image1815.jpeg"/><Relationship Id="rId6" Type="http://schemas.openxmlformats.org/officeDocument/2006/relationships/image" Target="../media/image1814.jpeg"/><Relationship Id="rId5" Type="http://schemas.openxmlformats.org/officeDocument/2006/relationships/image" Target="../media/image1813.jpeg"/><Relationship Id="rId4" Type="http://schemas.openxmlformats.org/officeDocument/2006/relationships/image" Target="../media/image1812.jpeg"/><Relationship Id="rId3" Type="http://schemas.openxmlformats.org/officeDocument/2006/relationships/image" Target="../media/image1811.jpeg"/><Relationship Id="rId2" Type="http://schemas.openxmlformats.org/officeDocument/2006/relationships/image" Target="../media/image1810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2.png"/><Relationship Id="rId13" Type="http://schemas.openxmlformats.org/officeDocument/2006/relationships/image" Target="../media/image21.png"/><Relationship Id="rId12" Type="http://schemas.openxmlformats.org/officeDocument/2006/relationships/image" Target="../media/image1820.jpeg"/><Relationship Id="rId11" Type="http://schemas.openxmlformats.org/officeDocument/2006/relationships/image" Target="../media/image1819.jpeg"/><Relationship Id="rId10" Type="http://schemas.openxmlformats.org/officeDocument/2006/relationships/image" Target="../media/image1818.jpeg"/><Relationship Id="rId1" Type="http://schemas.openxmlformats.org/officeDocument/2006/relationships/image" Target="../media/image1809.jpeg"/></Relationships>
</file>

<file path=ppt/slides/_rels/slide17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29.jpeg"/><Relationship Id="rId8" Type="http://schemas.openxmlformats.org/officeDocument/2006/relationships/image" Target="../media/image1828.jpeg"/><Relationship Id="rId7" Type="http://schemas.openxmlformats.org/officeDocument/2006/relationships/image" Target="../media/image1827.jpeg"/><Relationship Id="rId6" Type="http://schemas.openxmlformats.org/officeDocument/2006/relationships/image" Target="../media/image1826.jpeg"/><Relationship Id="rId5" Type="http://schemas.openxmlformats.org/officeDocument/2006/relationships/image" Target="../media/image1825.jpeg"/><Relationship Id="rId4" Type="http://schemas.openxmlformats.org/officeDocument/2006/relationships/image" Target="../media/image1824.jpeg"/><Relationship Id="rId3" Type="http://schemas.openxmlformats.org/officeDocument/2006/relationships/image" Target="../media/image1823.jpeg"/><Relationship Id="rId2" Type="http://schemas.openxmlformats.org/officeDocument/2006/relationships/image" Target="../media/image1822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2.png"/><Relationship Id="rId14" Type="http://schemas.openxmlformats.org/officeDocument/2006/relationships/image" Target="../media/image21.png"/><Relationship Id="rId13" Type="http://schemas.openxmlformats.org/officeDocument/2006/relationships/image" Target="../media/image1833.jpeg"/><Relationship Id="rId12" Type="http://schemas.openxmlformats.org/officeDocument/2006/relationships/image" Target="../media/image1832.jpeg"/><Relationship Id="rId11" Type="http://schemas.openxmlformats.org/officeDocument/2006/relationships/image" Target="../media/image1831.jpeg"/><Relationship Id="rId10" Type="http://schemas.openxmlformats.org/officeDocument/2006/relationships/image" Target="../media/image1830.jpeg"/><Relationship Id="rId1" Type="http://schemas.openxmlformats.org/officeDocument/2006/relationships/image" Target="../media/image1821.jpeg"/></Relationships>
</file>

<file path=ppt/slides/_rels/slide17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42.jpeg"/><Relationship Id="rId8" Type="http://schemas.openxmlformats.org/officeDocument/2006/relationships/image" Target="../media/image1841.jpeg"/><Relationship Id="rId7" Type="http://schemas.openxmlformats.org/officeDocument/2006/relationships/image" Target="../media/image1840.jpeg"/><Relationship Id="rId6" Type="http://schemas.openxmlformats.org/officeDocument/2006/relationships/image" Target="../media/image1839.jpeg"/><Relationship Id="rId5" Type="http://schemas.openxmlformats.org/officeDocument/2006/relationships/image" Target="../media/image1838.jpeg"/><Relationship Id="rId4" Type="http://schemas.openxmlformats.org/officeDocument/2006/relationships/image" Target="../media/image1837.jpeg"/><Relationship Id="rId3" Type="http://schemas.openxmlformats.org/officeDocument/2006/relationships/image" Target="../media/image1836.jpeg"/><Relationship Id="rId2" Type="http://schemas.openxmlformats.org/officeDocument/2006/relationships/image" Target="../media/image1835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2.png"/><Relationship Id="rId13" Type="http://schemas.openxmlformats.org/officeDocument/2006/relationships/image" Target="../media/image21.png"/><Relationship Id="rId12" Type="http://schemas.openxmlformats.org/officeDocument/2006/relationships/image" Target="../media/image1845.jpeg"/><Relationship Id="rId11" Type="http://schemas.openxmlformats.org/officeDocument/2006/relationships/image" Target="../media/image1844.jpeg"/><Relationship Id="rId10" Type="http://schemas.openxmlformats.org/officeDocument/2006/relationships/image" Target="../media/image1843.jpeg"/><Relationship Id="rId1" Type="http://schemas.openxmlformats.org/officeDocument/2006/relationships/image" Target="../media/image1834.jpeg"/></Relationships>
</file>

<file path=ppt/slides/_rels/slide17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54.jpeg"/><Relationship Id="rId8" Type="http://schemas.openxmlformats.org/officeDocument/2006/relationships/image" Target="../media/image1853.jpeg"/><Relationship Id="rId7" Type="http://schemas.openxmlformats.org/officeDocument/2006/relationships/image" Target="../media/image1852.jpeg"/><Relationship Id="rId6" Type="http://schemas.openxmlformats.org/officeDocument/2006/relationships/image" Target="../media/image1851.jpeg"/><Relationship Id="rId5" Type="http://schemas.openxmlformats.org/officeDocument/2006/relationships/image" Target="../media/image1850.jpeg"/><Relationship Id="rId4" Type="http://schemas.openxmlformats.org/officeDocument/2006/relationships/image" Target="../media/image1849.jpeg"/><Relationship Id="rId3" Type="http://schemas.openxmlformats.org/officeDocument/2006/relationships/image" Target="../media/image1848.jpeg"/><Relationship Id="rId2" Type="http://schemas.openxmlformats.org/officeDocument/2006/relationships/image" Target="../media/image1847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2.png"/><Relationship Id="rId14" Type="http://schemas.openxmlformats.org/officeDocument/2006/relationships/image" Target="../media/image21.png"/><Relationship Id="rId13" Type="http://schemas.openxmlformats.org/officeDocument/2006/relationships/image" Target="../media/image1858.jpeg"/><Relationship Id="rId12" Type="http://schemas.openxmlformats.org/officeDocument/2006/relationships/image" Target="../media/image1857.jpeg"/><Relationship Id="rId11" Type="http://schemas.openxmlformats.org/officeDocument/2006/relationships/image" Target="../media/image1856.jpeg"/><Relationship Id="rId10" Type="http://schemas.openxmlformats.org/officeDocument/2006/relationships/image" Target="../media/image1855.jpeg"/><Relationship Id="rId1" Type="http://schemas.openxmlformats.org/officeDocument/2006/relationships/image" Target="../media/image1846.jpeg"/></Relationships>
</file>

<file path=ppt/slides/_rels/slide17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67.jpeg"/><Relationship Id="rId8" Type="http://schemas.openxmlformats.org/officeDocument/2006/relationships/image" Target="../media/image1866.jpeg"/><Relationship Id="rId7" Type="http://schemas.openxmlformats.org/officeDocument/2006/relationships/image" Target="../media/image1865.jpeg"/><Relationship Id="rId6" Type="http://schemas.openxmlformats.org/officeDocument/2006/relationships/image" Target="../media/image1864.jpeg"/><Relationship Id="rId5" Type="http://schemas.openxmlformats.org/officeDocument/2006/relationships/image" Target="../media/image1863.jpeg"/><Relationship Id="rId4" Type="http://schemas.openxmlformats.org/officeDocument/2006/relationships/image" Target="../media/image1862.jpeg"/><Relationship Id="rId3" Type="http://schemas.openxmlformats.org/officeDocument/2006/relationships/image" Target="../media/image1861.jpeg"/><Relationship Id="rId2" Type="http://schemas.openxmlformats.org/officeDocument/2006/relationships/image" Target="../media/image1860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2.png"/><Relationship Id="rId13" Type="http://schemas.openxmlformats.org/officeDocument/2006/relationships/image" Target="../media/image21.png"/><Relationship Id="rId12" Type="http://schemas.openxmlformats.org/officeDocument/2006/relationships/image" Target="../media/image1870.jpeg"/><Relationship Id="rId11" Type="http://schemas.openxmlformats.org/officeDocument/2006/relationships/image" Target="../media/image1869.jpeg"/><Relationship Id="rId10" Type="http://schemas.openxmlformats.org/officeDocument/2006/relationships/image" Target="../media/image1868.jpeg"/><Relationship Id="rId1" Type="http://schemas.openxmlformats.org/officeDocument/2006/relationships/image" Target="../media/image1859.jpeg"/></Relationships>
</file>

<file path=ppt/slides/_rels/slide17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79.jpeg"/><Relationship Id="rId8" Type="http://schemas.openxmlformats.org/officeDocument/2006/relationships/image" Target="../media/image1878.jpeg"/><Relationship Id="rId7" Type="http://schemas.openxmlformats.org/officeDocument/2006/relationships/image" Target="../media/image1877.jpeg"/><Relationship Id="rId6" Type="http://schemas.openxmlformats.org/officeDocument/2006/relationships/image" Target="../media/image1876.jpeg"/><Relationship Id="rId5" Type="http://schemas.openxmlformats.org/officeDocument/2006/relationships/image" Target="../media/image1875.jpeg"/><Relationship Id="rId4" Type="http://schemas.openxmlformats.org/officeDocument/2006/relationships/image" Target="../media/image1874.jpeg"/><Relationship Id="rId3" Type="http://schemas.openxmlformats.org/officeDocument/2006/relationships/image" Target="../media/image1873.jpeg"/><Relationship Id="rId2" Type="http://schemas.openxmlformats.org/officeDocument/2006/relationships/image" Target="../media/image1872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2.png"/><Relationship Id="rId14" Type="http://schemas.openxmlformats.org/officeDocument/2006/relationships/image" Target="../media/image21.png"/><Relationship Id="rId13" Type="http://schemas.openxmlformats.org/officeDocument/2006/relationships/image" Target="../media/image1883.jpeg"/><Relationship Id="rId12" Type="http://schemas.openxmlformats.org/officeDocument/2006/relationships/image" Target="../media/image1882.jpeg"/><Relationship Id="rId11" Type="http://schemas.openxmlformats.org/officeDocument/2006/relationships/image" Target="../media/image1881.jpeg"/><Relationship Id="rId10" Type="http://schemas.openxmlformats.org/officeDocument/2006/relationships/image" Target="../media/image1880.jpeg"/><Relationship Id="rId1" Type="http://schemas.openxmlformats.org/officeDocument/2006/relationships/image" Target="../media/image1871.jpeg"/></Relationships>
</file>

<file path=ppt/slides/_rels/slide17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92.jpeg"/><Relationship Id="rId8" Type="http://schemas.openxmlformats.org/officeDocument/2006/relationships/image" Target="../media/image1891.jpeg"/><Relationship Id="rId7" Type="http://schemas.openxmlformats.org/officeDocument/2006/relationships/image" Target="../media/image1890.jpeg"/><Relationship Id="rId6" Type="http://schemas.openxmlformats.org/officeDocument/2006/relationships/image" Target="../media/image1889.jpeg"/><Relationship Id="rId5" Type="http://schemas.openxmlformats.org/officeDocument/2006/relationships/image" Target="../media/image1888.jpeg"/><Relationship Id="rId4" Type="http://schemas.openxmlformats.org/officeDocument/2006/relationships/image" Target="../media/image1887.jpeg"/><Relationship Id="rId3" Type="http://schemas.openxmlformats.org/officeDocument/2006/relationships/image" Target="../media/image1886.jpeg"/><Relationship Id="rId2" Type="http://schemas.openxmlformats.org/officeDocument/2006/relationships/image" Target="../media/image1885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2.png"/><Relationship Id="rId13" Type="http://schemas.openxmlformats.org/officeDocument/2006/relationships/image" Target="../media/image21.png"/><Relationship Id="rId12" Type="http://schemas.openxmlformats.org/officeDocument/2006/relationships/image" Target="../media/image1895.jpeg"/><Relationship Id="rId11" Type="http://schemas.openxmlformats.org/officeDocument/2006/relationships/image" Target="../media/image1894.jpeg"/><Relationship Id="rId10" Type="http://schemas.openxmlformats.org/officeDocument/2006/relationships/image" Target="../media/image1893.jpeg"/><Relationship Id="rId1" Type="http://schemas.openxmlformats.org/officeDocument/2006/relationships/image" Target="../media/image188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0"/>
            <a:ext cx="7670800" cy="1048385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530192" y="549465"/>
            <a:ext cx="5735320" cy="716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2720" indent="-160020" algn="l" rtl="0" eaLnBrk="0">
              <a:lnSpc>
                <a:spcPct val="1150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◎</a:t>
            </a:r>
            <a:r>
              <a:rPr sz="900" kern="0" spc="4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本手册仅用于说明产品的相关信息，公司随时可能因技术升级或采用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更新的生产工艺而改进本手册有关内容</a:t>
            </a:r>
            <a:r>
              <a:rPr sz="9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或对本手册的印刷错误及不准确信息进行必要的更改，恕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不另行通知。</a:t>
            </a:r>
            <a:endParaRPr sz="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3970" algn="l" rtl="0" eaLnBrk="0">
              <a:lnSpc>
                <a:spcPct val="97000"/>
              </a:lnSpc>
              <a:spcBef>
                <a:spcPts val="450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◎未经许可，禁止全部或部分复制。</a:t>
            </a:r>
            <a:endParaRPr sz="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algn="l" rtl="0" eaLnBrk="0">
              <a:lnSpc>
                <a:spcPct val="97000"/>
              </a:lnSpc>
              <a:spcBef>
                <a:spcPts val="5"/>
              </a:spcBef>
            </a:pP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◎本公司拥有最终解释权，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更多详细资料敬请垂询!</a:t>
            </a:r>
            <a:endParaRPr sz="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803272" y="8379311"/>
            <a:ext cx="4738370" cy="6197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445" rIns="0" bIns="0"/>
          <a:lstStyle/>
          <a:p>
            <a:pPr marL="12700" algn="l" rtl="0" eaLnBrk="0">
              <a:lnSpc>
                <a:spcPct val="123000"/>
              </a:lnSpc>
              <a:spcBef>
                <a:spcPts val="5"/>
              </a:spcBef>
            </a:pP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B3-10-12,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TIANYUE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CONSTRUCTION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MACHINERY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MARKET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NANBINHE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XIGU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DISTRICT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LANZHOU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CITY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GANSU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PROVINCE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CHINA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0"/>
              </a:lnSpc>
              <a:spcBef>
                <a:spcPts val="210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甘肃省兰州市西固区南滨河路天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越工程机械市场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B3-10-12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587339" y="7684172"/>
            <a:ext cx="3790950" cy="608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4445" algn="l" rtl="0" eaLnBrk="0">
              <a:lnSpc>
                <a:spcPct val="100000"/>
              </a:lnSpc>
            </a:pPr>
            <a:r>
              <a:rPr sz="2400" b="1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兰州抚东广崎商贸有限</a:t>
            </a:r>
            <a:r>
              <a:rPr sz="2400" b="1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公司</a:t>
            </a:r>
            <a:r>
              <a:rPr sz="24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Lanzhou</a:t>
            </a:r>
            <a:r>
              <a:rPr sz="1500" b="1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Fudong</a:t>
            </a:r>
            <a:r>
              <a:rPr sz="15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Hirosaki Trading Co.LTD.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530192" y="9050174"/>
            <a:ext cx="2257425" cy="7785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50"/>
              </a:lnSpc>
            </a:pPr>
            <a:r>
              <a:rPr sz="1600" kern="0" spc="-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◎</a:t>
            </a:r>
            <a:r>
              <a:rPr sz="1600" kern="0" spc="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600" kern="0" spc="-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15294178772</a:t>
            </a:r>
            <a:endParaRPr sz="1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90000"/>
              </a:lnSpc>
              <a:spcBef>
                <a:spcPts val="0"/>
              </a:spcBef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◎</a:t>
            </a:r>
            <a:r>
              <a:rPr sz="1600" kern="0" spc="3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15214099281</a:t>
            </a:r>
            <a:endParaRPr sz="1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ts val="2250"/>
              </a:lnSpc>
            </a:pPr>
            <a:r>
              <a:rPr sz="16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@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Izfdgq</a:t>
            </a:r>
            <a:r>
              <a:rPr sz="16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</a:t>
            </a:r>
            <a:r>
              <a:rPr sz="16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alibaba</a:t>
            </a:r>
            <a:r>
              <a:rPr sz="16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953107" y="8597910"/>
            <a:ext cx="1136659" cy="1142949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841396" y="1389781"/>
            <a:ext cx="1746885" cy="246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92000"/>
              </a:lnSpc>
            </a:pPr>
            <a:r>
              <a:rPr sz="700" kern="0" spc="-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善待资源，保护环境</a:t>
            </a:r>
            <a:endParaRPr sz="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ts val="955"/>
              </a:lnSpc>
              <a:spcBef>
                <a:spcPts val="1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Treating     resources,potect    </a:t>
            </a: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environment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98478" y="1320755"/>
            <a:ext cx="355618" cy="342927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11212" y="8337596"/>
            <a:ext cx="273003" cy="272999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5737605" y="8415385"/>
            <a:ext cx="398145" cy="14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ROAD,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0"/>
            <a:ext cx="7670800" cy="10483850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758859" y="1261254"/>
            <a:ext cx="6223634" cy="8686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algn="l" rtl="0" eaLnBrk="0">
              <a:lnSpc>
                <a:spcPct val="98000"/>
              </a:lnSpc>
            </a:pPr>
            <a:r>
              <a:rPr sz="1600" b="1" kern="0" spc="-12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创新</a:t>
            </a:r>
            <a:r>
              <a:rPr sz="1600" kern="0" spc="-12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b="1" kern="0" spc="-12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600" kern="0" spc="-49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b="1" kern="0" spc="-12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高效</a:t>
            </a:r>
            <a:r>
              <a:rPr sz="1600" kern="0" spc="5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b="1" kern="0" spc="-12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600" kern="0" spc="-60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b="1" kern="0" spc="-12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诚信</a:t>
            </a:r>
            <a:r>
              <a:rPr sz="1600" kern="0" spc="5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b="1" kern="0" spc="-12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600" kern="0" spc="-57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b="1" kern="0" spc="-12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共赢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86000"/>
              </a:lnSpc>
              <a:spcBef>
                <a:spcPts val="65"/>
              </a:spcBef>
            </a:pPr>
            <a:r>
              <a:rPr sz="10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Innovation,effi</a:t>
            </a:r>
            <a:r>
              <a:rPr sz="10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ciency,integrity and win-win                                              </a:t>
            </a:r>
            <a:r>
              <a:rPr sz="2500" b="1" kern="0" spc="-20" baseline="-4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2500" b="1" kern="0" spc="-20" baseline="-4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Excavator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2500" b="1" kern="0" spc="-20" baseline="-400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Parts</a:t>
            </a:r>
            <a:endParaRPr sz="2500" baseline="-4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2550" algn="l" rtl="0" eaLnBrk="0">
              <a:lnSpc>
                <a:spcPct val="93000"/>
              </a:lnSpc>
              <a:spcBef>
                <a:spcPts val="520"/>
              </a:spcBef>
            </a:pPr>
            <a:r>
              <a:rPr sz="1700" b="1" i="1" kern="0" spc="-1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兰州抚东广崎商贸有</a:t>
            </a:r>
            <a:r>
              <a:rPr sz="1700" b="1" i="1" kern="0" spc="-1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限公司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85000"/>
              </a:lnSpc>
              <a:spcBef>
                <a:spcPts val="220"/>
              </a:spcBef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Lanzhou</a:t>
            </a:r>
            <a:r>
              <a:rPr sz="10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Fudong</a:t>
            </a:r>
            <a:r>
              <a:rPr sz="10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Hirosaki Trading Co.LTD.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6"/>
          <p:cNvSpPr/>
          <p:nvPr/>
        </p:nvSpPr>
        <p:spPr>
          <a:xfrm>
            <a:off x="660432" y="933463"/>
            <a:ext cx="6717665" cy="61829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algn="l" rtl="0" eaLnBrk="0">
              <a:lnSpc>
                <a:spcPct val="78000"/>
              </a:lnSpc>
            </a:pPr>
            <a:r>
              <a:rPr sz="3400" b="1" kern="0" spc="-10" dirty="0">
                <a:solidFill>
                  <a:srgbClr val="0017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ABOUT</a:t>
            </a:r>
            <a:endParaRPr sz="3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5725" algn="l" rtl="0" eaLnBrk="0">
              <a:lnSpc>
                <a:spcPct val="97000"/>
              </a:lnSpc>
              <a:spcBef>
                <a:spcPts val="20"/>
              </a:spcBef>
            </a:pPr>
            <a:r>
              <a:rPr sz="1800" b="1" kern="0" spc="5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关于我们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7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1000"/>
              </a:lnSpc>
              <a:spcBef>
                <a:spcPts val="335"/>
              </a:spcBef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Bochuan</a:t>
            </a:r>
            <a:r>
              <a:rPr sz="11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construction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ery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Parts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Company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was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founded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1997,the</a:t>
            </a:r>
            <a:r>
              <a:rPr sz="11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company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located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Asia's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largest</a:t>
            </a:r>
            <a:r>
              <a:rPr sz="11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construction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machinery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parts</a:t>
            </a:r>
            <a:r>
              <a:rPr sz="1100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distri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bution</a:t>
            </a:r>
            <a:r>
              <a:rPr sz="1100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center-China</a:t>
            </a:r>
            <a:r>
              <a:rPr sz="11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Guangzhou.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65"/>
              </a:lnSpc>
              <a:spcBef>
                <a:spcPts val="330"/>
              </a:spcBef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Bochuan</a:t>
            </a:r>
            <a:r>
              <a:rPr sz="11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Construction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machinery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Parts</a:t>
            </a:r>
            <a:r>
              <a:rPr sz="11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Company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China's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earliest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professional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engaged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con-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1000"/>
              </a:lnSpc>
              <a:spcBef>
                <a:spcPts val="40"/>
              </a:spcBef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struction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machinery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parts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supporting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sales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maintenance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services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company,is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Guang-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zhou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construction</a:t>
            </a:r>
            <a:r>
              <a:rPr sz="11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machinery</a:t>
            </a:r>
            <a:r>
              <a:rPr sz="11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parts</a:t>
            </a:r>
            <a:r>
              <a:rPr sz="11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industry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Association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gover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ning</a:t>
            </a:r>
            <a:r>
              <a:rPr sz="11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unit,marking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whole</a:t>
            </a:r>
            <a:r>
              <a:rPr sz="11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industry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Bochuan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construction</a:t>
            </a:r>
            <a:r>
              <a:rPr sz="11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machinery</a:t>
            </a:r>
            <a:r>
              <a:rPr sz="11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parts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company's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expectations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trust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.More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than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ten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years,the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1000"/>
              </a:lnSpc>
              <a:spcBef>
                <a:spcPts val="5"/>
              </a:spcBef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company  adhering  to  the  "integrity,professionalism,win-win"business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philosophy</a:t>
            </a:r>
            <a:r>
              <a:rPr sz="11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continues  to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develop</a:t>
            </a:r>
            <a:r>
              <a:rPr sz="11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grow.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1000"/>
              </a:lnSpc>
              <a:spcBef>
                <a:spcPts val="330"/>
              </a:spcBef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Bochuan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construction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machinery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parts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company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mber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international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construction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machin-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ery</a:t>
            </a:r>
            <a:r>
              <a:rPr sz="11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parts</a:t>
            </a:r>
            <a:r>
              <a:rPr sz="11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manufacturers</a:t>
            </a:r>
            <a:r>
              <a:rPr sz="1100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11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technology,industry,trade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inity</a:t>
            </a:r>
            <a:r>
              <a:rPr sz="11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strategic</a:t>
            </a:r>
            <a:r>
              <a:rPr sz="1100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partnership,to</a:t>
            </a:r>
            <a:r>
              <a:rPr sz="11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ensure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65"/>
              </a:lnSpc>
              <a:spcBef>
                <a:spcPts val="0"/>
              </a:spcBef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multi-channel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supply;The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introduction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foreign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advanced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profess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ional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equipment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ensure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1000"/>
              </a:lnSpc>
              <a:spcBef>
                <a:spcPts val="40"/>
              </a:spcBef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good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quality;Products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supporting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various</a:t>
            </a:r>
            <a:r>
              <a:rPr sz="11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models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1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home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abroad,with</a:t>
            </a:r>
            <a:r>
              <a:rPr sz="11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</a:t>
            </a:r>
            <a:r>
              <a:rPr sz="11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pump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assem-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bly,walking,rotating  motor  and  accessories,complete  varieties,sufficient  reserves;Product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</a:t>
            </a:r>
            <a:r>
              <a:rPr sz="11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network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throughout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country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some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surrounding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countries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regions;Professional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1000"/>
              </a:lnSpc>
              <a:spcBef>
                <a:spcPts val="5"/>
              </a:spcBef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technical</a:t>
            </a:r>
            <a:r>
              <a:rPr sz="11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personnel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trained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technical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exchanges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abroad,and wave</a:t>
            </a:r>
            <a:r>
              <a:rPr sz="11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ressure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technology</a:t>
            </a:r>
            <a:r>
              <a:rPr sz="11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synchronized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ternational.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4000"/>
              </a:lnSpc>
              <a:spcBef>
                <a:spcPts val="330"/>
              </a:spcBef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provide:the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most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complete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selection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1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eties,the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most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reliable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quality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assurance,the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most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satisfactory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maintenance</a:t>
            </a:r>
            <a:r>
              <a:rPr sz="11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technical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supporting</a:t>
            </a:r>
            <a:r>
              <a:rPr sz="11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s,the</a:t>
            </a:r>
            <a:r>
              <a:rPr sz="11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best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cost-effective</a:t>
            </a:r>
            <a:r>
              <a:rPr sz="11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parts,to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need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customers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allevels.We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insist:no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</a:t>
            </a:r>
            <a:r>
              <a:rPr sz="11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have,people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have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my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excellent-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  believe  in:customer</a:t>
            </a:r>
            <a:r>
              <a:rPr sz="11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first,qual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ity</a:t>
            </a:r>
            <a:r>
              <a:rPr sz="11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first,service</a:t>
            </a:r>
            <a:r>
              <a:rPr sz="1100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first.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65"/>
              </a:lnSpc>
              <a:spcBef>
                <a:spcPts val="0"/>
              </a:spcBef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</a:t>
            </a:r>
            <a:r>
              <a:rPr sz="11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look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forward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to:sharing</a:t>
            </a:r>
            <a:r>
              <a:rPr sz="11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development</a:t>
            </a:r>
            <a:r>
              <a:rPr sz="11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achievements,creating</a:t>
            </a:r>
            <a:r>
              <a:rPr sz="11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careers,and</a:t>
            </a:r>
            <a:r>
              <a:rPr sz="11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serving</a:t>
            </a:r>
            <a:r>
              <a:rPr sz="11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socie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</a:t>
            </a:r>
            <a:r>
              <a:rPr sz="11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togeth-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098804" y="7251679"/>
            <a:ext cx="4146582" cy="2876558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660432" y="7101160"/>
            <a:ext cx="6692900" cy="434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65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erBochuan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construction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machinery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parts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any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wiling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</a:t>
            </a:r>
            <a:r>
              <a:rPr sz="11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1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band</a:t>
            </a:r>
            <a:r>
              <a:rPr sz="11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towards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65"/>
              </a:lnSpc>
              <a:spcBef>
                <a:spcPts val="85"/>
              </a:spcBef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journey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!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0"/>
            <a:ext cx="7670800" cy="10483850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68802" y="7226307"/>
            <a:ext cx="3270215" cy="2952776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7102457" y="3073282"/>
            <a:ext cx="62864" cy="137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7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38" name="table 38"/>
          <p:cNvGraphicFramePr>
            <a:graphicFrameLocks noGrp="1"/>
          </p:cNvGraphicFramePr>
          <p:nvPr/>
        </p:nvGraphicFramePr>
        <p:xfrm>
          <a:off x="533427" y="2473319"/>
          <a:ext cx="6584315" cy="5168900"/>
        </p:xfrm>
        <a:graphic>
          <a:graphicData uri="http://schemas.openxmlformats.org/drawingml/2006/table">
            <a:tbl>
              <a:tblPr/>
              <a:tblGrid>
                <a:gridCol w="561340"/>
                <a:gridCol w="2660650"/>
                <a:gridCol w="565150"/>
                <a:gridCol w="2797175"/>
              </a:tblGrid>
              <a:tr h="346075">
                <a:tc rowSpan="1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5095" algn="l" rtl="0" eaLnBrk="0">
                        <a:lnSpc>
                          <a:spcPts val="1245"/>
                        </a:lnSpc>
                        <a:spcBef>
                          <a:spcPts val="0"/>
                        </a:spcBef>
                      </a:pP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01-34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4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5095" algn="l" rtl="0" eaLnBrk="0">
                        <a:lnSpc>
                          <a:spcPts val="1245"/>
                        </a:lnSpc>
                        <a:spcBef>
                          <a:spcPts val="300"/>
                        </a:spcBef>
                      </a:pP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35-36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5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5095" algn="l" rtl="0" eaLnBrk="0">
                        <a:lnSpc>
                          <a:spcPts val="1245"/>
                        </a:lnSpc>
                        <a:spcBef>
                          <a:spcPts val="305"/>
                        </a:spcBef>
                      </a:pP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37-38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5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5095" algn="l" rtl="0" eaLnBrk="0">
                        <a:lnSpc>
                          <a:spcPts val="1245"/>
                        </a:lnSpc>
                        <a:spcBef>
                          <a:spcPts val="310"/>
                        </a:spcBef>
                      </a:pP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39-46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4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5095" algn="l" rtl="0" eaLnBrk="0">
                        <a:lnSpc>
                          <a:spcPts val="1245"/>
                        </a:lnSpc>
                        <a:spcBef>
                          <a:spcPts val="300"/>
                        </a:spcBef>
                      </a:pPr>
                      <a:r>
                        <a:rPr sz="10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47-58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3190" algn="l" rtl="0" eaLnBrk="0">
                        <a:lnSpc>
                          <a:spcPts val="1245"/>
                        </a:lnSpc>
                        <a:spcBef>
                          <a:spcPts val="310"/>
                        </a:spcBef>
                      </a:pPr>
                      <a:r>
                        <a:rPr sz="10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59-74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5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3190" algn="l" rtl="0" eaLnBrk="0">
                        <a:lnSpc>
                          <a:spcPts val="1245"/>
                        </a:lnSpc>
                        <a:spcBef>
                          <a:spcPts val="310"/>
                        </a:spcBef>
                      </a:pPr>
                      <a:r>
                        <a:rPr sz="10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75-78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2075" algn="l" rtl="0" eaLnBrk="0">
                        <a:lnSpc>
                          <a:spcPts val="1245"/>
                        </a:lnSpc>
                        <a:spcBef>
                          <a:spcPts val="305"/>
                        </a:spcBef>
                      </a:pPr>
                      <a:r>
                        <a:rPr sz="10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79-103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690" algn="l" rtl="0" eaLnBrk="0">
                        <a:lnSpc>
                          <a:spcPts val="1245"/>
                        </a:lnSpc>
                        <a:spcBef>
                          <a:spcPts val="305"/>
                        </a:spcBef>
                      </a:pPr>
                      <a:r>
                        <a:rPr sz="10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104-108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5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690" algn="l" rtl="0" eaLnBrk="0">
                        <a:lnSpc>
                          <a:spcPts val="1245"/>
                        </a:lnSpc>
                        <a:spcBef>
                          <a:spcPts val="305"/>
                        </a:spcBef>
                      </a:pPr>
                      <a:r>
                        <a:rPr sz="10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109-126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4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690" algn="l" rtl="0" eaLnBrk="0">
                        <a:lnSpc>
                          <a:spcPts val="1245"/>
                        </a:lnSpc>
                        <a:spcBef>
                          <a:spcPts val="300"/>
                        </a:spcBef>
                      </a:pPr>
                      <a:r>
                        <a:rPr sz="10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127-128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5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1595" algn="l" rtl="0" eaLnBrk="0">
                        <a:lnSpc>
                          <a:spcPts val="1245"/>
                        </a:lnSpc>
                        <a:spcBef>
                          <a:spcPts val="0"/>
                        </a:spcBef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129-130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620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液压泵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16205" algn="l" rtl="0" eaLnBrk="0">
                        <a:lnSpc>
                          <a:spcPct val="93000"/>
                        </a:lnSpc>
                        <a:spcBef>
                          <a:spcPts val="30"/>
                        </a:spcBef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Hydraulic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pump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055" algn="l" rtl="0" eaLnBrk="0">
                        <a:lnSpc>
                          <a:spcPts val="1245"/>
                        </a:lnSpc>
                        <a:spcBef>
                          <a:spcPts val="5"/>
                        </a:spcBef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131-132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4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055" algn="l" rtl="0" eaLnBrk="0">
                        <a:lnSpc>
                          <a:spcPts val="1245"/>
                        </a:lnSpc>
                        <a:spcBef>
                          <a:spcPts val="310"/>
                        </a:spcBef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133-134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055" algn="l" rtl="0" eaLnBrk="0">
                        <a:lnSpc>
                          <a:spcPts val="1245"/>
                        </a:lnSpc>
                        <a:spcBef>
                          <a:spcPts val="305"/>
                        </a:spcBef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135-136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6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055" algn="l" rtl="0" eaLnBrk="0">
                        <a:lnSpc>
                          <a:spcPts val="1245"/>
                        </a:lnSpc>
                        <a:spcBef>
                          <a:spcPts val="310"/>
                        </a:spcBef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137-138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4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6055" algn="l" rtl="0" eaLnBrk="0">
                        <a:lnSpc>
                          <a:spcPts val="1245"/>
                        </a:lnSpc>
                        <a:spcBef>
                          <a:spcPts val="300"/>
                        </a:spcBef>
                      </a:pP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139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6055" algn="l" rtl="0" eaLnBrk="0">
                        <a:lnSpc>
                          <a:spcPts val="1245"/>
                        </a:lnSpc>
                        <a:spcBef>
                          <a:spcPts val="305"/>
                        </a:spcBef>
                      </a:pPr>
                      <a:r>
                        <a:rPr sz="10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5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055" algn="l" rtl="0" eaLnBrk="0">
                        <a:lnSpc>
                          <a:spcPts val="1255"/>
                        </a:lnSpc>
                        <a:spcBef>
                          <a:spcPts val="300"/>
                        </a:spcBef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141-142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4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055" algn="l" rtl="0" eaLnBrk="0">
                        <a:lnSpc>
                          <a:spcPts val="1245"/>
                        </a:lnSpc>
                        <a:spcBef>
                          <a:spcPts val="300"/>
                        </a:spcBef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143-144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150" algn="l" rtl="0" eaLnBrk="0">
                        <a:lnSpc>
                          <a:spcPts val="1245"/>
                        </a:lnSpc>
                        <a:spcBef>
                          <a:spcPts val="310"/>
                        </a:spcBef>
                      </a:pPr>
                      <a:r>
                        <a:rPr sz="10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145-157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6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055" algn="l" rtl="0" eaLnBrk="0">
                        <a:lnSpc>
                          <a:spcPts val="1245"/>
                        </a:lnSpc>
                        <a:spcBef>
                          <a:spcPts val="305"/>
                        </a:spcBef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159-162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4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055" algn="l" rtl="0" eaLnBrk="0">
                        <a:lnSpc>
                          <a:spcPts val="1245"/>
                        </a:lnSpc>
                        <a:spcBef>
                          <a:spcPts val="300"/>
                        </a:spcBef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163-168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5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055" algn="l" rtl="0" eaLnBrk="0">
                        <a:lnSpc>
                          <a:spcPts val="1245"/>
                        </a:lnSpc>
                        <a:spcBef>
                          <a:spcPts val="0"/>
                        </a:spcBef>
                      </a:pPr>
                      <a:r>
                        <a:rPr sz="10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169-172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1605" algn="l" rtl="0" eaLnBrk="0">
                        <a:lnSpc>
                          <a:spcPct val="85000"/>
                        </a:lnSpc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齿轮散件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3525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parts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620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轮式挖掘机液压泵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1430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Hydraulic pump for wheeled</a:t>
                      </a: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excavator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160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回转齿圈/回转立轴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200"/>
                        </a:spcBef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Rotary Fear Components/Rotary Shaft</a:t>
                      </a:r>
                      <a:r>
                        <a:rPr sz="10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Component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620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K7V系列液压泵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0650" algn="l" rtl="0" eaLnBrk="0">
                        <a:lnSpc>
                          <a:spcPct val="93000"/>
                        </a:lnSpc>
                        <a:spcBef>
                          <a:spcPts val="9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K7V series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hydr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aulic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pump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160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回转二级总成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1605" algn="l" rtl="0" eaLnBrk="0">
                        <a:lnSpc>
                          <a:spcPct val="93000"/>
                        </a:lnSpc>
                        <a:spcBef>
                          <a:spcPts val="230"/>
                        </a:spcBef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Rotary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secondary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assembly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回转马达总成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14300" algn="l" rtl="0" eaLnBrk="0">
                        <a:lnSpc>
                          <a:spcPct val="93000"/>
                        </a:lnSpc>
                        <a:spcBef>
                          <a:spcPts val="230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Rotary motor asse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mbly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160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行走齿圈/行走壳体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0335" algn="l" rtl="0" eaLnBrk="0">
                        <a:lnSpc>
                          <a:spcPct val="92000"/>
                        </a:lnSpc>
                        <a:spcBef>
                          <a:spcPts val="50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Travelling gear</a:t>
                      </a: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ring/Trave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lling</a:t>
                      </a:r>
                      <a:r>
                        <a:rPr sz="1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shell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行走马达总成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14300" algn="l" rtl="0" eaLnBrk="0">
                        <a:lnSpc>
                          <a:spcPct val="92000"/>
                        </a:lnSpc>
                        <a:spcBef>
                          <a:spcPts val="7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Travelling motor asse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mbly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33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行走驱动盘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065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Travelling</a:t>
                      </a:r>
                      <a:r>
                        <a:rPr sz="1000" kern="0" spc="1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drive</a:t>
                      </a: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panel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行走减速机/回转减速机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3335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Travelling reducer/Rotary red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ucer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33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回转一级总成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0335" algn="l" rtl="0" eaLnBrk="0">
                        <a:lnSpc>
                          <a:spcPct val="92000"/>
                        </a:lnSpc>
                        <a:spcBef>
                          <a:spcPts val="10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Rotary first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assembly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风扇马达/风扇泵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065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Fan motor/Fan p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ump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33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行走行星架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0335" algn="l" rtl="0" eaLnBrk="0">
                        <a:lnSpc>
                          <a:spcPts val="1245"/>
                        </a:lnSpc>
                        <a:spcBef>
                          <a:spcPts val="10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Traver Planet Car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rier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液压散件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2065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Hydraulic pa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rts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33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电器件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033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Electrical appli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ance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45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溢流阀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14300" algn="l" rtl="0" eaLnBrk="0">
                        <a:lnSpc>
                          <a:spcPct val="84000"/>
                        </a:lnSpc>
                        <a:spcBef>
                          <a:spcPts val="150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Overflow v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alve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33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分油盅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0335" algn="l" rtl="0" eaLnBrk="0">
                        <a:lnSpc>
                          <a:spcPct val="93000"/>
                        </a:lnSpc>
                        <a:spcBef>
                          <a:spcPts val="2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Grease</a:t>
                      </a: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trap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油封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14300" algn="l" rtl="0" eaLnBrk="0">
                        <a:lnSpc>
                          <a:spcPts val="1245"/>
                        </a:lnSpc>
                        <a:spcBef>
                          <a:spcPts val="90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Oil</a:t>
                      </a:r>
                      <a:r>
                        <a:rPr sz="10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seal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33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发动机组件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033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Engine asse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mbly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900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95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提升器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 rtl="0" eaLnBrk="0">
                        <a:lnSpc>
                          <a:spcPct val="13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Lieter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335" algn="l" rtl="0" eaLnBrk="0">
                        <a:lnSpc>
                          <a:spcPct val="87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缸盖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0335" algn="l" rtl="0" eaLnBrk="0">
                        <a:lnSpc>
                          <a:spcPct val="92000"/>
                        </a:lnSpc>
                        <a:spcBef>
                          <a:spcPts val="1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Cylinder</a:t>
                      </a:r>
                      <a:r>
                        <a:rPr sz="10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head</a:t>
                      </a:r>
                      <a:r>
                        <a:rPr sz="10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series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025"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43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齿轮泵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14300" algn="l" rtl="0" eaLnBrk="0">
                        <a:lnSpc>
                          <a:spcPct val="78000"/>
                        </a:lnSpc>
                        <a:spcBef>
                          <a:spcPts val="20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Gear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Pumps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33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缸体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marL="140335" algn="l" rtl="0" eaLnBrk="0">
                        <a:lnSpc>
                          <a:spcPct val="92000"/>
                        </a:lnSpc>
                        <a:spcBef>
                          <a:spcPts val="10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Cylinder block</a:t>
                      </a:r>
                      <a:r>
                        <a:rPr sz="10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series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85745" y="749280"/>
            <a:ext cx="1835162" cy="1257327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915060" y="749279"/>
            <a:ext cx="647645" cy="685853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5343542" y="1472758"/>
            <a:ext cx="1818004" cy="193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 Excavat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or Parts</a:t>
            </a:r>
            <a:endParaRPr sz="1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7677150" cy="10483850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946176" y="1067251"/>
            <a:ext cx="5772784" cy="76307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3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Bochuan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Excavator Parts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ts val="3110"/>
              </a:lnSpc>
              <a:spcBef>
                <a:spcPts val="1230"/>
              </a:spcBef>
            </a:pPr>
            <a:r>
              <a:rPr sz="4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</a:t>
            </a:r>
            <a:endParaRPr sz="4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2550" algn="l" rtl="0" eaLnBrk="0">
              <a:lnSpc>
                <a:spcPct val="99000"/>
              </a:lnSpc>
              <a:spcBef>
                <a:spcPts val="15"/>
              </a:spcBef>
            </a:pPr>
            <a:r>
              <a:rPr sz="41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PUMP</a:t>
            </a:r>
            <a:endParaRPr sz="4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9565" algn="l" rtl="0" eaLnBrk="0">
              <a:lnSpc>
                <a:spcPct val="84000"/>
              </a:lnSpc>
              <a:spcBef>
                <a:spcPts val="455"/>
              </a:spcBef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 Srvice</a:t>
            </a:r>
            <a:r>
              <a:rPr sz="15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9565" algn="l" rtl="0" eaLnBrk="0">
              <a:lnSpc>
                <a:spcPct val="85000"/>
              </a:lnSpc>
              <a:spcBef>
                <a:spcPts val="400"/>
              </a:spcBef>
            </a:pPr>
            <a:r>
              <a:rPr sz="13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Fuel</a:t>
            </a:r>
            <a:r>
              <a:rPr sz="13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Saving</a:t>
            </a:r>
            <a:r>
              <a:rPr sz="13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Stron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9565" algn="l" rtl="0" eaLnBrk="0">
              <a:lnSpc>
                <a:spcPct val="84000"/>
              </a:lnSpc>
              <a:spcBef>
                <a:spcPts val="395"/>
              </a:spcBef>
            </a:pP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Environmental</a:t>
            </a:r>
            <a:r>
              <a:rPr sz="13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Protection</a:t>
            </a:r>
            <a:r>
              <a:rPr sz="13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Green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9565" algn="l" rtl="0" eaLnBrk="0">
              <a:lnSpc>
                <a:spcPct val="82000"/>
              </a:lnSpc>
              <a:spcBef>
                <a:spcPts val="905"/>
              </a:spcBef>
            </a:pPr>
            <a:r>
              <a:rPr sz="30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endParaRPr sz="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5000"/>
              </a:lnSpc>
              <a:spcBef>
                <a:spcPts val="310"/>
              </a:spcBef>
            </a:pP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K3V6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DT</a:t>
            </a: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3V112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DT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3V112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DTP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PTO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3V112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DTP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OE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11-14T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" algn="l" rtl="0" eaLnBrk="0">
              <a:lnSpc>
                <a:spcPct val="97000"/>
              </a:lnSpc>
              <a:spcBef>
                <a:spcPts val="1060"/>
              </a:spcBef>
            </a:pPr>
            <a:r>
              <a:rPr sz="3500" b="1" kern="0" spc="5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液压泵</a:t>
            </a:r>
            <a:endParaRPr sz="3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2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9000"/>
              </a:lnSpc>
              <a:spcBef>
                <a:spcPts val="5"/>
              </a:spcBef>
            </a:pPr>
            <a:r>
              <a:rPr sz="13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斜盘式轴向柱塞泵，双泵串联，可调节斜盘角度，能实现单泵</a:t>
            </a:r>
            <a:r>
              <a:rPr sz="13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独立控制，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</a:t>
            </a:r>
            <a:r>
              <a:rPr sz="13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具有自吸能力强，寿命长，噪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音低等特点，适用于履带式液压挖掘机及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</a:t>
            </a:r>
            <a:r>
              <a:rPr sz="13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各类液压开式回路。</a:t>
            </a:r>
            <a:endParaRPr sz="1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469885" y="9615461"/>
            <a:ext cx="64960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001/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2"/>
          <p:cNvSpPr/>
          <p:nvPr/>
        </p:nvSpPr>
        <p:spPr>
          <a:xfrm>
            <a:off x="625463" y="7437389"/>
            <a:ext cx="6496050" cy="23298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" algn="l" rtl="0" eaLnBrk="0">
              <a:lnSpc>
                <a:spcPct val="82000"/>
              </a:lnSpc>
            </a:pPr>
            <a:r>
              <a:rPr sz="3400" b="1" kern="0" spc="-10" dirty="0">
                <a:solidFill>
                  <a:srgbClr val="0017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</a:t>
            </a:r>
            <a:r>
              <a:rPr sz="3400" b="1" kern="0" spc="930" dirty="0">
                <a:solidFill>
                  <a:srgbClr val="0017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-10" dirty="0">
                <a:solidFill>
                  <a:srgbClr val="0017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PUMP</a:t>
            </a:r>
            <a:endParaRPr sz="3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2000"/>
              </a:lnSpc>
              <a:spcBef>
                <a:spcPts val="335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  has  the  swashplate</a:t>
            </a: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axial</a:t>
            </a:r>
            <a:r>
              <a:rPr sz="12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ston</a:t>
            </a:r>
            <a:r>
              <a:rPr sz="12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pump</a:t>
            </a:r>
            <a:r>
              <a:rPr sz="12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2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doublepump</a:t>
            </a:r>
            <a:r>
              <a:rPr sz="12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series.Itcan</a:t>
            </a:r>
            <a:r>
              <a:rPr sz="12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</a:t>
            </a: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angle   of   swashplateand   realize    independent   controlofsingle   pump.Wit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hstrong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2000"/>
              </a:lnSpc>
              <a:spcBef>
                <a:spcPts val="185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self-priming    competence,long-life,low-noiseand    other    characteristics,it     is    s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uitable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2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crawlerhydraulicexcavator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2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variou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circuit.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5000"/>
              </a:lnSpc>
              <a:spcBef>
                <a:spcPts val="0"/>
              </a:spcBef>
            </a:pP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002/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4" name="picture 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28770" y="2133568"/>
            <a:ext cx="4991081" cy="2508261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41298" y="209572"/>
            <a:ext cx="7620000" cy="1066800"/>
          </a:xfrm>
          <a:prstGeom prst="rect">
            <a:avLst/>
          </a:prstGeom>
          <a:solidFill>
            <a:srgbClr val="1126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08090" algn="l" rtl="0" eaLnBrk="0">
              <a:lnSpc>
                <a:spcPct val="99000"/>
              </a:lnSpc>
            </a:pPr>
            <a:r>
              <a:rPr sz="1500" b="1" kern="0" spc="1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液压泵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1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98415" algn="l" rtl="0" eaLnBrk="0">
              <a:lnSpc>
                <a:spcPct val="84000"/>
              </a:lnSpc>
              <a:spcBef>
                <a:spcPts val="5"/>
              </a:spcBef>
            </a:pP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</a:t>
            </a:r>
            <a:r>
              <a:rPr sz="15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PUMP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58" name="table 58"/>
          <p:cNvGraphicFramePr>
            <a:graphicFrameLocks noGrp="1"/>
          </p:cNvGraphicFramePr>
          <p:nvPr/>
        </p:nvGraphicFramePr>
        <p:xfrm>
          <a:off x="1025538" y="6375439"/>
          <a:ext cx="5479415" cy="222250"/>
        </p:xfrm>
        <a:graphic>
          <a:graphicData uri="http://schemas.openxmlformats.org/drawingml/2006/table">
            <a:tbl>
              <a:tblPr/>
              <a:tblGrid>
                <a:gridCol w="5479415"/>
              </a:tblGrid>
              <a:tr h="212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11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K5V14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ODTP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         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5V200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DTP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       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3V112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DTP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0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75" y="9944141"/>
            <a:ext cx="7645408" cy="1268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3175" y="130162"/>
            <a:ext cx="7639043" cy="1073209"/>
            <a:chOff x="0" y="0"/>
            <a:chExt cx="7639043" cy="1073209"/>
          </a:xfrm>
        </p:grpSpPr>
        <p:pic>
          <p:nvPicPr>
            <p:cNvPr id="62" name="picture 6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9043" cy="1073209"/>
            </a:xfrm>
            <a:prstGeom prst="rect">
              <a:avLst/>
            </a:prstGeom>
          </p:spPr>
        </p:pic>
        <p:sp>
          <p:nvSpPr>
            <p:cNvPr id="64" name="textbox 64"/>
            <p:cNvSpPr/>
            <p:nvPr/>
          </p:nvSpPr>
          <p:spPr>
            <a:xfrm>
              <a:off x="-12700" y="-12700"/>
              <a:ext cx="7664450" cy="113918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6315" algn="l" rtl="0" eaLnBrk="0">
                <a:lnSpc>
                  <a:spcPct val="76000"/>
                </a:lnSpc>
                <a:spcBef>
                  <a:spcPts val="5"/>
                </a:spcBef>
              </a:pPr>
              <a:r>
                <a:rPr sz="1400" b="1" kern="0" spc="-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Parts</a:t>
              </a:r>
              <a:endParaRPr sz="14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46200" y="7369171"/>
            <a:ext cx="2051018" cy="1911305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6200" y="4886319"/>
            <a:ext cx="2057384" cy="1714537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08488" y="7413597"/>
            <a:ext cx="2400269" cy="361997"/>
          </a:xfrm>
          <a:prstGeom prst="rect">
            <a:avLst/>
          </a:prstGeom>
        </p:spPr>
      </p:pic>
      <p:graphicFrame>
        <p:nvGraphicFramePr>
          <p:cNvPr id="72" name="table 72"/>
          <p:cNvGraphicFramePr>
            <a:graphicFrameLocks noGrp="1"/>
          </p:cNvGraphicFramePr>
          <p:nvPr/>
        </p:nvGraphicFramePr>
        <p:xfrm>
          <a:off x="4308488" y="7413597"/>
          <a:ext cx="2416175" cy="1431925"/>
        </p:xfrm>
        <a:graphic>
          <a:graphicData uri="http://schemas.openxmlformats.org/drawingml/2006/table">
            <a:tbl>
              <a:tblPr/>
              <a:tblGrid>
                <a:gridCol w="1217930"/>
                <a:gridCol w="1198244"/>
              </a:tblGrid>
              <a:tr h="2667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ct val="70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DH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150-7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8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8B"/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2435" algn="l" rtl="0" eaLnBrk="0">
                        <a:lnSpc>
                          <a:spcPts val="1620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63*2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4E7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1170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14T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11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543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</a:tbl>
          </a:graphicData>
        </a:graphic>
      </p:graphicFrame>
      <p:pic>
        <p:nvPicPr>
          <p:cNvPr id="74" name="picture 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6200" y="2143098"/>
            <a:ext cx="2063751" cy="1670113"/>
          </a:xfrm>
          <a:prstGeom prst="rect">
            <a:avLst/>
          </a:prstGeom>
        </p:spPr>
      </p:pic>
      <p:graphicFrame>
        <p:nvGraphicFramePr>
          <p:cNvPr id="76" name="table 76"/>
          <p:cNvGraphicFramePr>
            <a:graphicFrameLocks noGrp="1"/>
          </p:cNvGraphicFramePr>
          <p:nvPr/>
        </p:nvGraphicFramePr>
        <p:xfrm>
          <a:off x="4324337" y="5156187"/>
          <a:ext cx="2406650" cy="946150"/>
        </p:xfrm>
        <a:graphic>
          <a:graphicData uri="http://schemas.openxmlformats.org/drawingml/2006/table">
            <a:tbl>
              <a:tblPr/>
              <a:tblGrid>
                <a:gridCol w="1203325"/>
                <a:gridCol w="120332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434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800" algn="l" rtl="0" eaLnBrk="0">
                        <a:lnSpc>
                          <a:spcPts val="1620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63*2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434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561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14T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87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8" name="table 78"/>
          <p:cNvGraphicFramePr>
            <a:graphicFrameLocks noGrp="1"/>
          </p:cNvGraphicFramePr>
          <p:nvPr/>
        </p:nvGraphicFramePr>
        <p:xfrm>
          <a:off x="4324337" y="2406681"/>
          <a:ext cx="2406650" cy="945515"/>
        </p:xfrm>
        <a:graphic>
          <a:graphicData uri="http://schemas.openxmlformats.org/drawingml/2006/table">
            <a:tbl>
              <a:tblPr/>
              <a:tblGrid>
                <a:gridCol w="1203325"/>
                <a:gridCol w="1203325"/>
              </a:tblGrid>
              <a:tr h="3136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434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800" algn="l" rtl="0" eaLnBrk="0">
                        <a:lnSpc>
                          <a:spcPts val="1620"/>
                        </a:lnSpc>
                        <a:spcBef>
                          <a:spcPts val="0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63*2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434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561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14T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87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 rot="21600000">
            <a:off x="4314855" y="1920871"/>
            <a:ext cx="2400269" cy="387353"/>
            <a:chOff x="0" y="0"/>
            <a:chExt cx="2400269" cy="387353"/>
          </a:xfrm>
        </p:grpSpPr>
        <p:pic>
          <p:nvPicPr>
            <p:cNvPr id="80" name="picture 8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0269" cy="387353"/>
            </a:xfrm>
            <a:prstGeom prst="rect">
              <a:avLst/>
            </a:prstGeom>
          </p:spPr>
        </p:pic>
        <p:sp>
          <p:nvSpPr>
            <p:cNvPr id="82" name="textbox 82"/>
            <p:cNvSpPr/>
            <p:nvPr/>
          </p:nvSpPr>
          <p:spPr>
            <a:xfrm>
              <a:off x="-12700" y="-12700"/>
              <a:ext cx="2425700" cy="4165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400" b="1" kern="0" spc="0" baseline="-4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3V63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DT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9N09(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EC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140)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84" name="picture 8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314855" y="4664090"/>
            <a:ext cx="2400269" cy="361893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1025496" y="6941252"/>
            <a:ext cx="2194560" cy="2800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05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K3V63DT-HONE(DH150-7)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1165258" y="1669732"/>
            <a:ext cx="1938654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K3V63DT-9N09(EC140)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1489042" y="4441691"/>
            <a:ext cx="1335405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K3V63DT-9P</a:t>
            </a:r>
            <a:r>
              <a:rPr sz="14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OH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92" name="picture 9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94" name="picture 9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5362566" y="4808365"/>
            <a:ext cx="914400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K3V63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DT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-9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POH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460388" y="9628016"/>
            <a:ext cx="589915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003/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4460863" y="4827555"/>
            <a:ext cx="325120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102"/>
          <p:cNvSpPr/>
          <p:nvPr/>
        </p:nvSpPr>
        <p:spPr>
          <a:xfrm>
            <a:off x="3175" y="130162"/>
            <a:ext cx="7658100" cy="1067435"/>
          </a:xfrm>
          <a:prstGeom prst="rect">
            <a:avLst/>
          </a:prstGeom>
          <a:solidFill>
            <a:srgbClr val="1027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36515" indent="1202690" algn="l" rtl="0" eaLnBrk="0">
              <a:lnSpc>
                <a:spcPct val="96000"/>
              </a:lnSpc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液压泵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</a:t>
            </a:r>
            <a:r>
              <a:rPr sz="17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PUMP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04" name="picture 1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158857" y="2041572"/>
            <a:ext cx="2063751" cy="1873167"/>
          </a:xfrm>
          <a:prstGeom prst="rect">
            <a:avLst/>
          </a:prstGeom>
        </p:spPr>
      </p:pic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58857" y="7451734"/>
            <a:ext cx="2063751" cy="1835134"/>
          </a:xfrm>
          <a:prstGeom prst="rect">
            <a:avLst/>
          </a:prstGeom>
        </p:spPr>
      </p:pic>
      <p:pic>
        <p:nvPicPr>
          <p:cNvPr id="108" name="picture 1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52490" y="4937135"/>
            <a:ext cx="2070118" cy="1701755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21145" y="1920871"/>
            <a:ext cx="2413003" cy="393743"/>
          </a:xfrm>
          <a:prstGeom prst="rect">
            <a:avLst/>
          </a:prstGeom>
        </p:spPr>
      </p:pic>
      <p:graphicFrame>
        <p:nvGraphicFramePr>
          <p:cNvPr id="112" name="table 112"/>
          <p:cNvGraphicFramePr>
            <a:graphicFrameLocks noGrp="1"/>
          </p:cNvGraphicFramePr>
          <p:nvPr/>
        </p:nvGraphicFramePr>
        <p:xfrm>
          <a:off x="4321145" y="1920871"/>
          <a:ext cx="2413000" cy="1444625"/>
        </p:xfrm>
        <a:graphic>
          <a:graphicData uri="http://schemas.openxmlformats.org/drawingml/2006/table">
            <a:tbl>
              <a:tblPr/>
              <a:tblGrid>
                <a:gridCol w="664209"/>
                <a:gridCol w="542290"/>
                <a:gridCol w="1206500"/>
              </a:tblGrid>
              <a:tr h="393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5105" algn="l" rtl="0" eaLnBrk="0">
                        <a:lnSpc>
                          <a:spcPct val="86000"/>
                        </a:lnSpc>
                      </a:pP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K3V63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DTP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-9N14T(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POT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ts val="75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800" algn="l" rtl="0" eaLnBrk="0">
                        <a:lnSpc>
                          <a:spcPts val="1620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63*2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0" algn="l" rtl="0" eaLnBrk="0">
                        <a:lnSpc>
                          <a:spcPts val="1630"/>
                        </a:lnSpc>
                        <a:spcBef>
                          <a:spcPts val="5"/>
                        </a:spcBef>
                      </a:pPr>
                      <a:r>
                        <a:rPr sz="13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05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4" name="picture 1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08488" y="7413596"/>
            <a:ext cx="2413003" cy="368284"/>
          </a:xfrm>
          <a:prstGeom prst="rect">
            <a:avLst/>
          </a:prstGeom>
        </p:spPr>
      </p:pic>
      <p:graphicFrame>
        <p:nvGraphicFramePr>
          <p:cNvPr id="116" name="table 116"/>
          <p:cNvGraphicFramePr>
            <a:graphicFrameLocks noGrp="1"/>
          </p:cNvGraphicFramePr>
          <p:nvPr/>
        </p:nvGraphicFramePr>
        <p:xfrm>
          <a:off x="4308488" y="7413596"/>
          <a:ext cx="2422525" cy="1438275"/>
        </p:xfrm>
        <a:graphic>
          <a:graphicData uri="http://schemas.openxmlformats.org/drawingml/2006/table">
            <a:tbl>
              <a:tblPr/>
              <a:tblGrid>
                <a:gridCol w="1219200"/>
                <a:gridCol w="1203325"/>
              </a:tblGrid>
              <a:tr h="4889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ts val="1360"/>
                        </a:lnSpc>
                        <a:spcBef>
                          <a:spcPts val="0"/>
                        </a:spcBef>
                      </a:pPr>
                      <a:r>
                        <a:rPr sz="1400" kern="0" spc="0" baseline="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3V63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-9C22(R150-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7)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4815" algn="l" rtl="0" eaLnBrk="0">
                        <a:lnSpc>
                          <a:spcPts val="167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63*2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3715" algn="l" rtl="0" eaLnBrk="0">
                        <a:lnSpc>
                          <a:spcPts val="1660"/>
                        </a:lnSpc>
                        <a:spcBef>
                          <a:spcPts val="5"/>
                        </a:spcBef>
                      </a:pP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24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8" name="table 118"/>
          <p:cNvGraphicFramePr>
            <a:graphicFrameLocks noGrp="1"/>
          </p:cNvGraphicFramePr>
          <p:nvPr/>
        </p:nvGraphicFramePr>
        <p:xfrm>
          <a:off x="4324337" y="5156187"/>
          <a:ext cx="2406650" cy="946150"/>
        </p:xfrm>
        <a:graphic>
          <a:graphicData uri="http://schemas.openxmlformats.org/drawingml/2006/table">
            <a:tbl>
              <a:tblPr/>
              <a:tblGrid>
                <a:gridCol w="1203325"/>
                <a:gridCol w="1203325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86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4815" algn="l" rtl="0" eaLnBrk="0">
                        <a:lnSpc>
                          <a:spcPts val="1670"/>
                        </a:lnSpc>
                        <a:spcBef>
                          <a:spcPts val="0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63*2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862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0" algn="l" rtl="0" eaLnBrk="0">
                        <a:lnSpc>
                          <a:spcPts val="1660"/>
                        </a:lnSpc>
                        <a:spcBef>
                          <a:spcPts val="0"/>
                        </a:spcBef>
                      </a:pP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group 6"/>
          <p:cNvGrpSpPr/>
          <p:nvPr/>
        </p:nvGrpSpPr>
        <p:grpSpPr>
          <a:xfrm rot="21600000">
            <a:off x="4308488" y="4664090"/>
            <a:ext cx="2413003" cy="361893"/>
            <a:chOff x="0" y="0"/>
            <a:chExt cx="2413003" cy="361893"/>
          </a:xfrm>
        </p:grpSpPr>
        <p:pic>
          <p:nvPicPr>
            <p:cNvPr id="120" name="picture 1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13003" cy="361893"/>
            </a:xfrm>
            <a:prstGeom prst="rect">
              <a:avLst/>
            </a:prstGeom>
          </p:spPr>
        </p:pic>
        <p:sp>
          <p:nvSpPr>
            <p:cNvPr id="122" name="textbox 122"/>
            <p:cNvSpPr/>
            <p:nvPr/>
          </p:nvSpPr>
          <p:spPr>
            <a:xfrm>
              <a:off x="-12700" y="-12700"/>
              <a:ext cx="2439035" cy="3911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16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400" kern="0" spc="0" baseline="-11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3V63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DTP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-9C22(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JCB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13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24" name="textbox 124"/>
          <p:cNvSpPr/>
          <p:nvPr/>
        </p:nvSpPr>
        <p:spPr>
          <a:xfrm>
            <a:off x="1133500" y="6934860"/>
            <a:ext cx="1978025" cy="2800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05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K3V63DT-9C22(R150-7)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6" name="textbox 126"/>
          <p:cNvSpPr/>
          <p:nvPr/>
        </p:nvSpPr>
        <p:spPr>
          <a:xfrm>
            <a:off x="1069986" y="4432020"/>
            <a:ext cx="2165985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K3V63DTP-9C22(JCB130)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8" name="textbox 128"/>
          <p:cNvSpPr/>
          <p:nvPr/>
        </p:nvSpPr>
        <p:spPr>
          <a:xfrm>
            <a:off x="1139790" y="1676123"/>
            <a:ext cx="1986914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K3V63DTP-9N14T(POT)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30" name="picture 1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375504" y="9471062"/>
            <a:ext cx="298470" cy="355606"/>
          </a:xfrm>
          <a:prstGeom prst="rect">
            <a:avLst/>
          </a:prstGeom>
        </p:spPr>
      </p:pic>
      <p:pic>
        <p:nvPicPr>
          <p:cNvPr id="132" name="picture 1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134" name="picture 13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75" y="1330358"/>
            <a:ext cx="7658067" cy="12677"/>
          </a:xfrm>
          <a:prstGeom prst="rect">
            <a:avLst/>
          </a:prstGeom>
        </p:spPr>
      </p:pic>
      <p:sp>
        <p:nvSpPr>
          <p:cNvPr id="136" name="textbox 136"/>
          <p:cNvSpPr/>
          <p:nvPr/>
        </p:nvSpPr>
        <p:spPr>
          <a:xfrm>
            <a:off x="6524614" y="9621849"/>
            <a:ext cx="596900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004/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38" name="picture 13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302121" y="5051412"/>
            <a:ext cx="2432026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3175" y="104806"/>
            <a:ext cx="7632676" cy="1073105"/>
            <a:chOff x="0" y="0"/>
            <a:chExt cx="7632676" cy="1073105"/>
          </a:xfrm>
        </p:grpSpPr>
        <p:pic>
          <p:nvPicPr>
            <p:cNvPr id="140" name="picture 14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2676" cy="1073105"/>
            </a:xfrm>
            <a:prstGeom prst="rect">
              <a:avLst/>
            </a:prstGeom>
          </p:spPr>
        </p:pic>
        <p:sp>
          <p:nvSpPr>
            <p:cNvPr id="142" name="textbox 142"/>
            <p:cNvSpPr/>
            <p:nvPr/>
          </p:nvSpPr>
          <p:spPr>
            <a:xfrm>
              <a:off x="-12700" y="-12700"/>
              <a:ext cx="7658100" cy="113918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6315" algn="l" rtl="0" eaLnBrk="0">
                <a:lnSpc>
                  <a:spcPct val="76000"/>
                </a:lnSpc>
                <a:spcBef>
                  <a:spcPts val="5"/>
                </a:spcBef>
              </a:pPr>
              <a:r>
                <a:rPr sz="1400" b="1" kern="0" spc="-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Parts</a:t>
              </a:r>
              <a:endParaRPr sz="14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144" name="picture 1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63663" y="2136812"/>
            <a:ext cx="2051018" cy="1765249"/>
          </a:xfrm>
          <a:prstGeom prst="rect">
            <a:avLst/>
          </a:prstGeom>
        </p:spPr>
      </p:pic>
      <p:pic>
        <p:nvPicPr>
          <p:cNvPr id="146" name="picture 1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6319" y="4784687"/>
            <a:ext cx="2038361" cy="1746284"/>
          </a:xfrm>
          <a:prstGeom prst="rect">
            <a:avLst/>
          </a:prstGeom>
        </p:spPr>
      </p:pic>
      <p:pic>
        <p:nvPicPr>
          <p:cNvPr id="148" name="picture 1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69953" y="7413596"/>
            <a:ext cx="2044728" cy="1708146"/>
          </a:xfrm>
          <a:prstGeom prst="rect">
            <a:avLst/>
          </a:prstGeom>
        </p:spPr>
      </p:pic>
      <p:pic>
        <p:nvPicPr>
          <p:cNvPr id="150" name="picture 1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08488" y="4664090"/>
            <a:ext cx="2406636" cy="361893"/>
          </a:xfrm>
          <a:prstGeom prst="rect">
            <a:avLst/>
          </a:prstGeom>
        </p:spPr>
      </p:pic>
      <p:graphicFrame>
        <p:nvGraphicFramePr>
          <p:cNvPr id="152" name="table 152"/>
          <p:cNvGraphicFramePr>
            <a:graphicFrameLocks noGrp="1"/>
          </p:cNvGraphicFramePr>
          <p:nvPr/>
        </p:nvGraphicFramePr>
        <p:xfrm>
          <a:off x="4308488" y="4664090"/>
          <a:ext cx="2422525" cy="1438275"/>
        </p:xfrm>
        <a:graphic>
          <a:graphicData uri="http://schemas.openxmlformats.org/drawingml/2006/table">
            <a:tbl>
              <a:tblPr/>
              <a:tblGrid>
                <a:gridCol w="1219200"/>
                <a:gridCol w="1203325"/>
              </a:tblGrid>
              <a:tr h="495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ct val="85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LZBC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   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K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3V112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DT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-9N14</a:t>
                      </a:r>
                      <a:endParaRPr sz="9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06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86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4" name="picture 15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308488" y="7413596"/>
            <a:ext cx="2406636" cy="368284"/>
          </a:xfrm>
          <a:prstGeom prst="rect">
            <a:avLst/>
          </a:prstGeom>
        </p:spPr>
      </p:pic>
      <p:graphicFrame>
        <p:nvGraphicFramePr>
          <p:cNvPr id="156" name="table 156"/>
          <p:cNvGraphicFramePr>
            <a:graphicFrameLocks noGrp="1"/>
          </p:cNvGraphicFramePr>
          <p:nvPr/>
        </p:nvGraphicFramePr>
        <p:xfrm>
          <a:off x="4308488" y="7413596"/>
          <a:ext cx="2422525" cy="1431925"/>
        </p:xfrm>
        <a:graphic>
          <a:graphicData uri="http://schemas.openxmlformats.org/drawingml/2006/table">
            <a:tbl>
              <a:tblPr/>
              <a:tblGrid>
                <a:gridCol w="1219200"/>
                <a:gridCol w="1203325"/>
              </a:tblGrid>
              <a:tr h="3873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ct val="98000"/>
                        </a:lnSpc>
                      </a:pPr>
                      <a:r>
                        <a:rPr sz="1400" kern="0" spc="0" baseline="-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LZBC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   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3V112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HNOV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-12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12-14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86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8" name="table 158"/>
          <p:cNvGraphicFramePr>
            <a:graphicFrameLocks noGrp="1"/>
          </p:cNvGraphicFramePr>
          <p:nvPr/>
        </p:nvGraphicFramePr>
        <p:xfrm>
          <a:off x="4324337" y="2412968"/>
          <a:ext cx="2400300" cy="946150"/>
        </p:xfrm>
        <a:graphic>
          <a:graphicData uri="http://schemas.openxmlformats.org/drawingml/2006/table">
            <a:tbl>
              <a:tblPr/>
              <a:tblGrid>
                <a:gridCol w="1196975"/>
                <a:gridCol w="1203325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0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 rot="21600000">
            <a:off x="4314855" y="1920871"/>
            <a:ext cx="2406636" cy="374675"/>
            <a:chOff x="0" y="0"/>
            <a:chExt cx="2406636" cy="374675"/>
          </a:xfrm>
        </p:grpSpPr>
        <p:pic>
          <p:nvPicPr>
            <p:cNvPr id="160" name="picture 16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6636" cy="374675"/>
            </a:xfrm>
            <a:prstGeom prst="rect">
              <a:avLst/>
            </a:prstGeom>
          </p:spPr>
        </p:pic>
        <p:sp>
          <p:nvSpPr>
            <p:cNvPr id="162" name="textbox 162"/>
            <p:cNvSpPr/>
            <p:nvPr/>
          </p:nvSpPr>
          <p:spPr>
            <a:xfrm>
              <a:off x="-12700" y="-12700"/>
              <a:ext cx="2432050" cy="4260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400" b="1" kern="0" spc="0" baseline="4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9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K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3V112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DT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-9C32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-12T</a:t>
              </a:r>
              <a:endParaRPr sz="9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sp>
        <p:nvSpPr>
          <p:cNvPr id="164" name="textbox 164"/>
          <p:cNvSpPr/>
          <p:nvPr/>
        </p:nvSpPr>
        <p:spPr>
          <a:xfrm>
            <a:off x="1260452" y="7013571"/>
            <a:ext cx="1720850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K3V112DT-HNOV-12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66" name="picture 16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324337" y="2216200"/>
            <a:ext cx="2400329" cy="88809"/>
          </a:xfrm>
          <a:prstGeom prst="rect">
            <a:avLst/>
          </a:prstGeom>
        </p:spPr>
      </p:pic>
      <p:sp>
        <p:nvSpPr>
          <p:cNvPr id="168" name="textbox 168"/>
          <p:cNvSpPr/>
          <p:nvPr/>
        </p:nvSpPr>
        <p:spPr>
          <a:xfrm>
            <a:off x="1266819" y="1688293"/>
            <a:ext cx="1700529" cy="190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400" b="1" kern="0" spc="0" dirty="0">
                <a:solidFill>
                  <a:srgbClr val="001B8B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K3V112DT-9C</a:t>
            </a: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32-12T</a:t>
            </a:r>
            <a:endParaRPr sz="1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70" name="textbox 170"/>
          <p:cNvSpPr/>
          <p:nvPr/>
        </p:nvSpPr>
        <p:spPr>
          <a:xfrm>
            <a:off x="1450995" y="4443291"/>
            <a:ext cx="1375410" cy="198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K3V112DT-9N1</a:t>
            </a:r>
            <a:r>
              <a:rPr sz="14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72" name="picture 17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174" name="picture 17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175" y="1311289"/>
            <a:ext cx="7645408" cy="12678"/>
          </a:xfrm>
          <a:prstGeom prst="rect">
            <a:avLst/>
          </a:prstGeom>
        </p:spPr>
      </p:pic>
      <p:sp>
        <p:nvSpPr>
          <p:cNvPr id="176" name="textbox 176"/>
          <p:cNvSpPr/>
          <p:nvPr/>
        </p:nvSpPr>
        <p:spPr>
          <a:xfrm>
            <a:off x="479411" y="9602799"/>
            <a:ext cx="708659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005/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"/>
          <p:cNvGrpSpPr/>
          <p:nvPr/>
        </p:nvGrpSpPr>
        <p:grpSpPr>
          <a:xfrm rot="21600000">
            <a:off x="3175" y="111093"/>
            <a:ext cx="7658067" cy="1212874"/>
            <a:chOff x="0" y="0"/>
            <a:chExt cx="7658067" cy="1212874"/>
          </a:xfrm>
        </p:grpSpPr>
        <p:sp>
          <p:nvSpPr>
            <p:cNvPr id="178" name="rect 178"/>
            <p:cNvSpPr/>
            <p:nvPr/>
          </p:nvSpPr>
          <p:spPr>
            <a:xfrm>
              <a:off x="0" y="0"/>
              <a:ext cx="7658067" cy="1066819"/>
            </a:xfrm>
            <a:prstGeom prst="rect">
              <a:avLst/>
            </a:prstGeom>
            <a:solidFill>
              <a:srgbClr val="11268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80" name="textbox 180"/>
            <p:cNvSpPr/>
            <p:nvPr/>
          </p:nvSpPr>
          <p:spPr>
            <a:xfrm>
              <a:off x="5130801" y="373123"/>
              <a:ext cx="1876425" cy="5181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1196340" algn="l" rtl="0" eaLnBrk="0">
                <a:lnSpc>
                  <a:spcPct val="103000"/>
                </a:lnSpc>
              </a:pPr>
              <a:r>
                <a:rPr sz="1600" b="1" kern="0" spc="9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液压泵</a:t>
              </a:r>
              <a:r>
                <a:rPr sz="16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6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HYDRAULIC</a:t>
              </a:r>
              <a:r>
                <a:rPr sz="1600" b="1" kern="0" spc="1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PUMP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182" name="picture 18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196"/>
              <a:ext cx="7645408" cy="12678"/>
            </a:xfrm>
            <a:prstGeom prst="rect">
              <a:avLst/>
            </a:prstGeom>
          </p:spPr>
        </p:pic>
      </p:grpSp>
      <p:pic>
        <p:nvPicPr>
          <p:cNvPr id="184" name="picture 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33467" y="7407309"/>
            <a:ext cx="1885943" cy="1968512"/>
          </a:xfrm>
          <a:prstGeom prst="rect">
            <a:avLst/>
          </a:prstGeom>
        </p:spPr>
      </p:pic>
      <p:pic>
        <p:nvPicPr>
          <p:cNvPr id="186" name="picture 1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12805" y="2041573"/>
            <a:ext cx="2057385" cy="1727111"/>
          </a:xfrm>
          <a:prstGeom prst="rect">
            <a:avLst/>
          </a:prstGeom>
        </p:spPr>
      </p:pic>
      <p:pic>
        <p:nvPicPr>
          <p:cNvPr id="188" name="picture 1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08488" y="7413596"/>
            <a:ext cx="2406636" cy="374675"/>
          </a:xfrm>
          <a:prstGeom prst="rect">
            <a:avLst/>
          </a:prstGeom>
        </p:spPr>
      </p:pic>
      <p:graphicFrame>
        <p:nvGraphicFramePr>
          <p:cNvPr id="190" name="table 190"/>
          <p:cNvGraphicFramePr>
            <a:graphicFrameLocks noGrp="1"/>
          </p:cNvGraphicFramePr>
          <p:nvPr/>
        </p:nvGraphicFramePr>
        <p:xfrm>
          <a:off x="4308488" y="7413596"/>
          <a:ext cx="2428240" cy="1431925"/>
        </p:xfrm>
        <a:graphic>
          <a:graphicData uri="http://schemas.openxmlformats.org/drawingml/2006/table">
            <a:tbl>
              <a:tblPr/>
              <a:tblGrid>
                <a:gridCol w="1225550"/>
                <a:gridCol w="1202689"/>
              </a:tblGrid>
              <a:tr h="495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400" kern="0" spc="0" baseline="-1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3V140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-9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TCM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SY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285)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291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2915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0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2" name="picture 19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209638" y="4892709"/>
            <a:ext cx="1854262" cy="1828743"/>
          </a:xfrm>
          <a:prstGeom prst="rect">
            <a:avLst/>
          </a:prstGeom>
        </p:spPr>
      </p:pic>
      <p:graphicFrame>
        <p:nvGraphicFramePr>
          <p:cNvPr id="194" name="table 194"/>
          <p:cNvGraphicFramePr>
            <a:graphicFrameLocks noGrp="1"/>
          </p:cNvGraphicFramePr>
          <p:nvPr/>
        </p:nvGraphicFramePr>
        <p:xfrm>
          <a:off x="4324337" y="2406681"/>
          <a:ext cx="2406650" cy="951865"/>
        </p:xfrm>
        <a:graphic>
          <a:graphicData uri="http://schemas.openxmlformats.org/drawingml/2006/table">
            <a:tbl>
              <a:tblPr/>
              <a:tblGrid>
                <a:gridCol w="1209675"/>
                <a:gridCol w="1196975"/>
              </a:tblGrid>
              <a:tr h="3136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800" algn="l" rtl="0" eaLnBrk="0">
                        <a:lnSpc>
                          <a:spcPts val="1620"/>
                        </a:lnSpc>
                        <a:spcBef>
                          <a:spcPts val="0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63*2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0" algn="l" rtl="0" eaLnBrk="0">
                        <a:lnSpc>
                          <a:spcPts val="1630"/>
                        </a:lnSpc>
                        <a:spcBef>
                          <a:spcPts val="5"/>
                        </a:spcBef>
                      </a:pPr>
                      <a:r>
                        <a:rPr sz="13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622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80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6" name="table 196"/>
          <p:cNvGraphicFramePr>
            <a:graphicFrameLocks noGrp="1"/>
          </p:cNvGraphicFramePr>
          <p:nvPr/>
        </p:nvGraphicFramePr>
        <p:xfrm>
          <a:off x="4324337" y="5156187"/>
          <a:ext cx="2400300" cy="939165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06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0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4" name="group 14"/>
          <p:cNvGrpSpPr/>
          <p:nvPr/>
        </p:nvGrpSpPr>
        <p:grpSpPr>
          <a:xfrm rot="21600000">
            <a:off x="4324337" y="1920871"/>
            <a:ext cx="2406696" cy="384137"/>
            <a:chOff x="0" y="0"/>
            <a:chExt cx="2406696" cy="384137"/>
          </a:xfrm>
        </p:grpSpPr>
        <p:pic>
          <p:nvPicPr>
            <p:cNvPr id="198" name="picture 19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6696" cy="384137"/>
            </a:xfrm>
            <a:prstGeom prst="rect">
              <a:avLst/>
            </a:prstGeom>
          </p:spPr>
        </p:pic>
        <p:sp>
          <p:nvSpPr>
            <p:cNvPr id="200" name="textbox 200"/>
            <p:cNvSpPr/>
            <p:nvPr/>
          </p:nvSpPr>
          <p:spPr>
            <a:xfrm>
              <a:off x="-12700" y="-12700"/>
              <a:ext cx="243268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1925" algn="l" rtl="0" eaLnBrk="0">
                <a:lnSpc>
                  <a:spcPct val="94000"/>
                </a:lnSpc>
                <a:spcBef>
                  <a:spcPts val="5"/>
                </a:spcBef>
              </a:pPr>
              <a:r>
                <a:rPr sz="1400" b="1" kern="0" spc="0" baseline="-15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3V63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DTP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OE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02(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SK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35)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 rot="21600000">
            <a:off x="4314855" y="4664090"/>
            <a:ext cx="2400269" cy="361893"/>
            <a:chOff x="0" y="0"/>
            <a:chExt cx="2400269" cy="361893"/>
          </a:xfrm>
        </p:grpSpPr>
        <p:pic>
          <p:nvPicPr>
            <p:cNvPr id="202" name="picture 20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0269" cy="361893"/>
            </a:xfrm>
            <a:prstGeom prst="rect">
              <a:avLst/>
            </a:prstGeom>
          </p:spPr>
        </p:pic>
        <p:sp>
          <p:nvSpPr>
            <p:cNvPr id="204" name="textbox 204"/>
            <p:cNvSpPr/>
            <p:nvPr/>
          </p:nvSpPr>
          <p:spPr>
            <a:xfrm>
              <a:off x="-12700" y="-12700"/>
              <a:ext cx="2425700" cy="3911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" algn="l" rtl="0" eaLnBrk="0">
                <a:lnSpc>
                  <a:spcPct val="85000"/>
                </a:lnSpc>
                <a:spcBef>
                  <a:spcPts val="0"/>
                </a:spcBef>
              </a:pPr>
              <a:r>
                <a:rPr sz="1400" kern="0" spc="0" baseline="-11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3V140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DT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-9T1L(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SY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285)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06" name="textbox 206"/>
          <p:cNvSpPr/>
          <p:nvPr/>
        </p:nvSpPr>
        <p:spPr>
          <a:xfrm>
            <a:off x="1108110" y="1669732"/>
            <a:ext cx="2085975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K3V63DTP-OE02(SK135)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8" name="textbox 208"/>
          <p:cNvSpPr/>
          <p:nvPr/>
        </p:nvSpPr>
        <p:spPr>
          <a:xfrm>
            <a:off x="1101743" y="6997436"/>
            <a:ext cx="2085975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K3V140DT-9TCM(SY285)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0" name="textbox 210"/>
          <p:cNvSpPr/>
          <p:nvPr/>
        </p:nvSpPr>
        <p:spPr>
          <a:xfrm>
            <a:off x="1133500" y="4317710"/>
            <a:ext cx="2016760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K3V140DT-9T1L(SY285)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12" name="picture 2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369138" y="9464671"/>
            <a:ext cx="304836" cy="355606"/>
          </a:xfrm>
          <a:prstGeom prst="rect">
            <a:avLst/>
          </a:prstGeom>
        </p:spPr>
      </p:pic>
      <p:pic>
        <p:nvPicPr>
          <p:cNvPr id="214" name="picture 2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sp>
        <p:nvSpPr>
          <p:cNvPr id="216" name="textbox 216"/>
          <p:cNvSpPr/>
          <p:nvPr/>
        </p:nvSpPr>
        <p:spPr>
          <a:xfrm>
            <a:off x="6524614" y="9621849"/>
            <a:ext cx="596900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006/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18" name="picture 2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302121" y="5051412"/>
            <a:ext cx="2432026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8"/>
          <p:cNvGrpSpPr/>
          <p:nvPr/>
        </p:nvGrpSpPr>
        <p:grpSpPr>
          <a:xfrm rot="21600000">
            <a:off x="3175" y="136553"/>
            <a:ext cx="7632676" cy="1066818"/>
            <a:chOff x="0" y="0"/>
            <a:chExt cx="7632676" cy="1066818"/>
          </a:xfrm>
        </p:grpSpPr>
        <p:pic>
          <p:nvPicPr>
            <p:cNvPr id="220" name="picture 22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2676" cy="1066818"/>
            </a:xfrm>
            <a:prstGeom prst="rect">
              <a:avLst/>
            </a:prstGeom>
          </p:spPr>
        </p:pic>
        <p:sp>
          <p:nvSpPr>
            <p:cNvPr id="222" name="textbox 222"/>
            <p:cNvSpPr/>
            <p:nvPr/>
          </p:nvSpPr>
          <p:spPr>
            <a:xfrm>
              <a:off x="-12700" y="-12700"/>
              <a:ext cx="7658100" cy="11328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3300" algn="l" rtl="0" eaLnBrk="0">
                <a:lnSpc>
                  <a:spcPct val="76000"/>
                </a:lnSpc>
              </a:pPr>
              <a:r>
                <a:rPr sz="1400" b="1" kern="0" spc="-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Parts</a:t>
              </a:r>
              <a:endParaRPr sz="14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224" name="picture 2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96981" y="7324747"/>
            <a:ext cx="2063751" cy="1955729"/>
          </a:xfrm>
          <a:prstGeom prst="rect">
            <a:avLst/>
          </a:prstGeom>
        </p:spPr>
      </p:pic>
      <p:pic>
        <p:nvPicPr>
          <p:cNvPr id="226" name="picture 2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96981" y="2143100"/>
            <a:ext cx="2063751" cy="1879663"/>
          </a:xfrm>
          <a:prstGeom prst="rect">
            <a:avLst/>
          </a:prstGeom>
        </p:spPr>
      </p:pic>
      <p:pic>
        <p:nvPicPr>
          <p:cNvPr id="228" name="picture 2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90614" y="4829216"/>
            <a:ext cx="2070118" cy="1873167"/>
          </a:xfrm>
          <a:prstGeom prst="rect">
            <a:avLst/>
          </a:prstGeom>
        </p:spPr>
      </p:pic>
      <p:pic>
        <p:nvPicPr>
          <p:cNvPr id="230" name="picture 2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08488" y="7413596"/>
            <a:ext cx="2413003" cy="368284"/>
          </a:xfrm>
          <a:prstGeom prst="rect">
            <a:avLst/>
          </a:prstGeom>
        </p:spPr>
      </p:pic>
      <p:graphicFrame>
        <p:nvGraphicFramePr>
          <p:cNvPr id="232" name="table 232"/>
          <p:cNvGraphicFramePr>
            <a:graphicFrameLocks noGrp="1"/>
          </p:cNvGraphicFramePr>
          <p:nvPr/>
        </p:nvGraphicFramePr>
        <p:xfrm>
          <a:off x="4308488" y="7413596"/>
          <a:ext cx="2422525" cy="1431925"/>
        </p:xfrm>
        <a:graphic>
          <a:graphicData uri="http://schemas.openxmlformats.org/drawingml/2006/table">
            <a:tbl>
              <a:tblPr/>
              <a:tblGrid>
                <a:gridCol w="1225550"/>
                <a:gridCol w="1196975"/>
              </a:tblGrid>
              <a:tr h="4889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081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400" b="1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3V180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DTP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POT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)(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DX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345)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291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06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2915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371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34" name="table 234"/>
          <p:cNvGraphicFramePr>
            <a:graphicFrameLocks noGrp="1"/>
          </p:cNvGraphicFramePr>
          <p:nvPr/>
        </p:nvGraphicFramePr>
        <p:xfrm>
          <a:off x="4330703" y="5156187"/>
          <a:ext cx="2400300" cy="946150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434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6715" algn="l" rtl="0" eaLnBrk="0">
                        <a:lnSpc>
                          <a:spcPts val="1620"/>
                        </a:lnSpc>
                        <a:spcBef>
                          <a:spcPts val="5"/>
                        </a:spcBef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434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0" algn="l" rtl="0" eaLnBrk="0">
                        <a:lnSpc>
                          <a:spcPts val="1620"/>
                        </a:lnSpc>
                        <a:spcBef>
                          <a:spcPts val="5"/>
                        </a:spcBef>
                      </a:pPr>
                      <a:r>
                        <a:rPr sz="13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87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36" name="table 236"/>
          <p:cNvGraphicFramePr>
            <a:graphicFrameLocks noGrp="1"/>
          </p:cNvGraphicFramePr>
          <p:nvPr/>
        </p:nvGraphicFramePr>
        <p:xfrm>
          <a:off x="4330703" y="2406681"/>
          <a:ext cx="2400300" cy="945515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3136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065" algn="l" rtl="0" eaLnBrk="0">
                        <a:lnSpc>
                          <a:spcPts val="1545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371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194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0" name="group 20"/>
          <p:cNvGrpSpPr/>
          <p:nvPr/>
        </p:nvGrpSpPr>
        <p:grpSpPr>
          <a:xfrm rot="21600000">
            <a:off x="4314855" y="1920872"/>
            <a:ext cx="2406636" cy="368283"/>
            <a:chOff x="0" y="0"/>
            <a:chExt cx="2406636" cy="368283"/>
          </a:xfrm>
        </p:grpSpPr>
        <p:pic>
          <p:nvPicPr>
            <p:cNvPr id="238" name="picture 23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6636" cy="368283"/>
            </a:xfrm>
            <a:prstGeom prst="rect">
              <a:avLst/>
            </a:prstGeom>
          </p:spPr>
        </p:pic>
        <p:sp>
          <p:nvSpPr>
            <p:cNvPr id="240" name="textbox 240"/>
            <p:cNvSpPr/>
            <p:nvPr/>
          </p:nvSpPr>
          <p:spPr>
            <a:xfrm>
              <a:off x="-12700" y="-12700"/>
              <a:ext cx="2432050" cy="3937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165" algn="l" rtl="0" eaLnBrk="0">
                <a:lnSpc>
                  <a:spcPts val="1360"/>
                </a:lnSpc>
              </a:pPr>
              <a:r>
                <a:rPr sz="1400" kern="0" spc="0" baseline="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3V1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40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DT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HNOV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DH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300-5)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242" name="picture 2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314855" y="4664090"/>
            <a:ext cx="2406636" cy="361893"/>
          </a:xfrm>
          <a:prstGeom prst="rect">
            <a:avLst/>
          </a:prstGeom>
        </p:spPr>
      </p:pic>
      <p:sp>
        <p:nvSpPr>
          <p:cNvPr id="244" name="textbox 244"/>
          <p:cNvSpPr/>
          <p:nvPr/>
        </p:nvSpPr>
        <p:spPr>
          <a:xfrm>
            <a:off x="885810" y="4375836"/>
            <a:ext cx="2442210" cy="2800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05"/>
              </a:lnSpc>
            </a:pPr>
            <a:r>
              <a:rPr sz="14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K3V180DT-9</a:t>
            </a: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C69-17T(R335-7)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6" name="textbox 246"/>
          <p:cNvSpPr/>
          <p:nvPr/>
        </p:nvSpPr>
        <p:spPr>
          <a:xfrm>
            <a:off x="974715" y="1613547"/>
            <a:ext cx="2293620" cy="2800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05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K3V140DT-HNOV(DH300-5)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8" name="textbox 248"/>
          <p:cNvSpPr/>
          <p:nvPr/>
        </p:nvSpPr>
        <p:spPr>
          <a:xfrm>
            <a:off x="1063620" y="6997436"/>
            <a:ext cx="2155189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K3V180DTP(POT)(DX345)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0" name="textbox 250"/>
          <p:cNvSpPr/>
          <p:nvPr/>
        </p:nvSpPr>
        <p:spPr>
          <a:xfrm>
            <a:off x="5229247" y="4751263"/>
            <a:ext cx="1189355" cy="2762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95"/>
              </a:lnSpc>
            </a:pP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K3V180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DT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-9C6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9-17T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75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(R335-7)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52" name="picture 2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330703" y="2235165"/>
            <a:ext cx="2400329" cy="76234"/>
          </a:xfrm>
          <a:prstGeom prst="rect">
            <a:avLst/>
          </a:prstGeom>
        </p:spPr>
      </p:pic>
      <p:pic>
        <p:nvPicPr>
          <p:cNvPr id="254" name="picture 25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256" name="picture 25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258" name="textbox 258"/>
          <p:cNvSpPr/>
          <p:nvPr/>
        </p:nvSpPr>
        <p:spPr>
          <a:xfrm>
            <a:off x="479411" y="9621849"/>
            <a:ext cx="589915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007/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0" name="textbox 260"/>
          <p:cNvSpPr/>
          <p:nvPr/>
        </p:nvSpPr>
        <p:spPr>
          <a:xfrm>
            <a:off x="4467230" y="4814877"/>
            <a:ext cx="325120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62" name="picture 26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302121" y="5051412"/>
            <a:ext cx="2432026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2"/>
          <p:cNvGrpSpPr/>
          <p:nvPr/>
        </p:nvGrpSpPr>
        <p:grpSpPr>
          <a:xfrm rot="21600000">
            <a:off x="0" y="136553"/>
            <a:ext cx="7670779" cy="1212769"/>
            <a:chOff x="0" y="0"/>
            <a:chExt cx="7670779" cy="1212769"/>
          </a:xfrm>
        </p:grpSpPr>
        <p:sp>
          <p:nvSpPr>
            <p:cNvPr id="264" name="rect 264"/>
            <p:cNvSpPr/>
            <p:nvPr/>
          </p:nvSpPr>
          <p:spPr>
            <a:xfrm>
              <a:off x="6372" y="0"/>
              <a:ext cx="7651739" cy="1066818"/>
            </a:xfrm>
            <a:prstGeom prst="rect">
              <a:avLst/>
            </a:prstGeom>
            <a:solidFill>
              <a:srgbClr val="1128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66" name="textbox 266"/>
            <p:cNvSpPr/>
            <p:nvPr/>
          </p:nvSpPr>
          <p:spPr>
            <a:xfrm>
              <a:off x="5118093" y="366626"/>
              <a:ext cx="1892935" cy="5054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ct val="98000"/>
                </a:lnSpc>
              </a:pPr>
              <a:r>
                <a:rPr sz="1600" b="1" kern="0" spc="9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液压泵</a:t>
              </a:r>
              <a:endParaRPr sz="1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marL="12700" algn="l" rtl="0" eaLnBrk="0">
                <a:lnSpc>
                  <a:spcPct val="83000"/>
                </a:lnSpc>
                <a:spcBef>
                  <a:spcPts val="295"/>
                </a:spcBef>
              </a:pP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HYDRAULIC</a:t>
              </a:r>
              <a:r>
                <a:rPr sz="1600" b="1" kern="0" spc="1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PUMP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268" name="picture 26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091"/>
              <a:ext cx="7670779" cy="12677"/>
            </a:xfrm>
            <a:prstGeom prst="rect">
              <a:avLst/>
            </a:prstGeom>
          </p:spPr>
        </p:pic>
      </p:grpSp>
      <p:pic>
        <p:nvPicPr>
          <p:cNvPr id="270" name="picture 2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77915" y="4772009"/>
            <a:ext cx="2076438" cy="1987581"/>
          </a:xfrm>
          <a:prstGeom prst="rect">
            <a:avLst/>
          </a:prstGeom>
        </p:spPr>
      </p:pic>
      <p:pic>
        <p:nvPicPr>
          <p:cNvPr id="272" name="picture 2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30306" y="2060537"/>
            <a:ext cx="1981165" cy="2076535"/>
          </a:xfrm>
          <a:prstGeom prst="rect">
            <a:avLst/>
          </a:prstGeom>
        </p:spPr>
      </p:pic>
      <p:pic>
        <p:nvPicPr>
          <p:cNvPr id="274" name="picture 2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71543" y="7470802"/>
            <a:ext cx="2076438" cy="1771640"/>
          </a:xfrm>
          <a:prstGeom prst="rect">
            <a:avLst/>
          </a:prstGeom>
        </p:spPr>
      </p:pic>
      <p:pic>
        <p:nvPicPr>
          <p:cNvPr id="276" name="picture 2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05268" y="7413596"/>
            <a:ext cx="2413005" cy="368284"/>
          </a:xfrm>
          <a:prstGeom prst="rect">
            <a:avLst/>
          </a:prstGeom>
        </p:spPr>
      </p:pic>
      <p:graphicFrame>
        <p:nvGraphicFramePr>
          <p:cNvPr id="278" name="table 278"/>
          <p:cNvGraphicFramePr>
            <a:graphicFrameLocks noGrp="1"/>
          </p:cNvGraphicFramePr>
          <p:nvPr/>
        </p:nvGraphicFramePr>
        <p:xfrm>
          <a:off x="4305268" y="7413596"/>
          <a:ext cx="2422525" cy="1431925"/>
        </p:xfrm>
        <a:graphic>
          <a:graphicData uri="http://schemas.openxmlformats.org/drawingml/2006/table">
            <a:tbl>
              <a:tblPr/>
              <a:tblGrid>
                <a:gridCol w="1219200"/>
                <a:gridCol w="1203325"/>
              </a:tblGrid>
              <a:tr h="18478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25500" algn="l" rtl="0" eaLnBrk="0">
                        <a:lnSpc>
                          <a:spcPts val="515"/>
                        </a:lnSpc>
                        <a:spcBef>
                          <a:spcPts val="5"/>
                        </a:spcBef>
                      </a:pP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K3V180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DTP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-9C69-1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7T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34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25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25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2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9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4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0" algn="l" rtl="0" eaLnBrk="0">
                        <a:lnSpc>
                          <a:spcPts val="149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4E7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9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0" algn="l" rtl="0" eaLnBrk="0">
                        <a:lnSpc>
                          <a:spcPts val="1495"/>
                        </a:lnSpc>
                        <a:spcBef>
                          <a:spcPts val="0"/>
                        </a:spcBef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</a:tr>
              <a:tr h="3054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</a:tbl>
          </a:graphicData>
        </a:graphic>
      </p:graphicFrame>
      <p:sp>
        <p:nvSpPr>
          <p:cNvPr id="280" name="rect 280"/>
          <p:cNvSpPr/>
          <p:nvPr/>
        </p:nvSpPr>
        <p:spPr>
          <a:xfrm>
            <a:off x="4318013" y="1920872"/>
            <a:ext cx="2406632" cy="374674"/>
          </a:xfrm>
          <a:prstGeom prst="rect">
            <a:avLst/>
          </a:prstGeom>
          <a:solidFill>
            <a:srgbClr val="1126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282" name="table 282"/>
          <p:cNvGraphicFramePr>
            <a:graphicFrameLocks noGrp="1"/>
          </p:cNvGraphicFramePr>
          <p:nvPr/>
        </p:nvGraphicFramePr>
        <p:xfrm>
          <a:off x="4318013" y="2025615"/>
          <a:ext cx="2409190" cy="1333500"/>
        </p:xfrm>
        <a:graphic>
          <a:graphicData uri="http://schemas.openxmlformats.org/drawingml/2006/table">
            <a:tbl>
              <a:tblPr/>
              <a:tblGrid>
                <a:gridCol w="722630"/>
                <a:gridCol w="483234"/>
                <a:gridCol w="1203325"/>
              </a:tblGrid>
              <a:tr h="2698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76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LZBC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8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6225" algn="l" rtl="0" eaLnBrk="0">
                        <a:lnSpc>
                          <a:spcPct val="96000"/>
                        </a:lnSpc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K3V180DTP-9N(PTO)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6400" algn="l" rtl="0" eaLnBrk="0">
                        <a:lnSpc>
                          <a:spcPts val="149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  <a:tr h="3111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1335" algn="l" rtl="0" eaLnBrk="0">
                        <a:lnSpc>
                          <a:spcPts val="1495"/>
                        </a:lnSpc>
                        <a:spcBef>
                          <a:spcPts val="5"/>
                        </a:spcBef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</a:tr>
              <a:tr h="3270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63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4" name="table 284"/>
          <p:cNvGraphicFramePr>
            <a:graphicFrameLocks noGrp="1"/>
          </p:cNvGraphicFramePr>
          <p:nvPr/>
        </p:nvGraphicFramePr>
        <p:xfrm>
          <a:off x="4327504" y="5156187"/>
          <a:ext cx="2400300" cy="946150"/>
        </p:xfrm>
        <a:graphic>
          <a:graphicData uri="http://schemas.openxmlformats.org/drawingml/2006/table">
            <a:tbl>
              <a:tblPr/>
              <a:tblGrid>
                <a:gridCol w="1196975"/>
                <a:gridCol w="120332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069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0050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069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0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4" name="group 24"/>
          <p:cNvGrpSpPr/>
          <p:nvPr/>
        </p:nvGrpSpPr>
        <p:grpSpPr>
          <a:xfrm rot="21600000">
            <a:off x="4318013" y="4664090"/>
            <a:ext cx="2400260" cy="361893"/>
            <a:chOff x="0" y="0"/>
            <a:chExt cx="2400260" cy="361893"/>
          </a:xfrm>
        </p:grpSpPr>
        <p:pic>
          <p:nvPicPr>
            <p:cNvPr id="286" name="picture 28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0260" cy="361893"/>
            </a:xfrm>
            <a:prstGeom prst="rect">
              <a:avLst/>
            </a:prstGeom>
          </p:spPr>
        </p:pic>
        <p:sp>
          <p:nvSpPr>
            <p:cNvPr id="288" name="textbox 288"/>
            <p:cNvSpPr/>
            <p:nvPr/>
          </p:nvSpPr>
          <p:spPr>
            <a:xfrm>
              <a:off x="-12700" y="-12700"/>
              <a:ext cx="2425700" cy="3911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0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400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3V180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DT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-9N29(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EC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360)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90" name="textbox 290"/>
          <p:cNvSpPr/>
          <p:nvPr/>
        </p:nvSpPr>
        <p:spPr>
          <a:xfrm>
            <a:off x="1212880" y="7029322"/>
            <a:ext cx="1728470" cy="3448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75615" indent="-462915" algn="l" rtl="0" eaLnBrk="0">
              <a:lnSpc>
                <a:spcPct val="82000"/>
              </a:lnSpc>
            </a:pPr>
            <a:r>
              <a:rPr sz="13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K3V180DTP-9C69-17T</a:t>
            </a:r>
            <a:r>
              <a:rPr sz="1300" b="1" kern="0" spc="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(PTO)R375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2" name="textbox 292"/>
          <p:cNvSpPr/>
          <p:nvPr/>
        </p:nvSpPr>
        <p:spPr>
          <a:xfrm>
            <a:off x="4330679" y="7604078"/>
            <a:ext cx="2394585" cy="184785"/>
          </a:xfrm>
          <a:prstGeom prst="rect">
            <a:avLst/>
          </a:prstGeom>
          <a:solidFill>
            <a:srgbClr val="11288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31850" algn="l" rtl="0" eaLnBrk="0">
              <a:lnSpc>
                <a:spcPct val="96000"/>
              </a:lnSpc>
              <a:spcBef>
                <a:spcPts val="0"/>
              </a:spcBef>
            </a:pPr>
            <a:r>
              <a:rPr sz="1200" kern="0" spc="-3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(PTO)R375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4" name="textbox 294"/>
          <p:cNvSpPr/>
          <p:nvPr/>
        </p:nvSpPr>
        <p:spPr>
          <a:xfrm>
            <a:off x="939803" y="1676123"/>
            <a:ext cx="2441575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K3V180DTP-9N(PTO)(EC360)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6" name="textbox 296"/>
          <p:cNvSpPr/>
          <p:nvPr/>
        </p:nvSpPr>
        <p:spPr>
          <a:xfrm>
            <a:off x="1111234" y="4432020"/>
            <a:ext cx="2037079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K3V180DT-9N29(EC360)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98" name="picture 29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365995" y="9471062"/>
            <a:ext cx="298487" cy="355606"/>
          </a:xfrm>
          <a:prstGeom prst="rect">
            <a:avLst/>
          </a:prstGeom>
        </p:spPr>
      </p:pic>
      <p:pic>
        <p:nvPicPr>
          <p:cNvPr id="300" name="picture 30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0" y="9940873"/>
            <a:ext cx="7670779" cy="12782"/>
          </a:xfrm>
          <a:prstGeom prst="rect">
            <a:avLst/>
          </a:prstGeom>
        </p:spPr>
      </p:pic>
      <p:sp>
        <p:nvSpPr>
          <p:cNvPr id="302" name="textbox 302"/>
          <p:cNvSpPr/>
          <p:nvPr/>
        </p:nvSpPr>
        <p:spPr>
          <a:xfrm>
            <a:off x="6527771" y="9621729"/>
            <a:ext cx="596900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008/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04" name="picture 30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311641" y="5051412"/>
            <a:ext cx="2438416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6"/>
          <p:cNvGrpSpPr/>
          <p:nvPr/>
        </p:nvGrpSpPr>
        <p:grpSpPr>
          <a:xfrm rot="21600000">
            <a:off x="3175" y="136553"/>
            <a:ext cx="7632676" cy="1066818"/>
            <a:chOff x="0" y="0"/>
            <a:chExt cx="7632676" cy="1066818"/>
          </a:xfrm>
        </p:grpSpPr>
        <p:pic>
          <p:nvPicPr>
            <p:cNvPr id="306" name="picture 30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2676" cy="1066818"/>
            </a:xfrm>
            <a:prstGeom prst="rect">
              <a:avLst/>
            </a:prstGeom>
          </p:spPr>
        </p:pic>
        <p:sp>
          <p:nvSpPr>
            <p:cNvPr id="308" name="textbox 308"/>
            <p:cNvSpPr/>
            <p:nvPr/>
          </p:nvSpPr>
          <p:spPr>
            <a:xfrm>
              <a:off x="-12700" y="-12700"/>
              <a:ext cx="7658100" cy="11328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3300" algn="l" rtl="0" eaLnBrk="0">
                <a:lnSpc>
                  <a:spcPct val="76000"/>
                </a:lnSpc>
                <a:spcBef>
                  <a:spcPts val="0"/>
                </a:spcBef>
              </a:pPr>
              <a:r>
                <a:rPr sz="1400" b="1" kern="0" spc="-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Parts</a:t>
              </a:r>
              <a:endParaRPr sz="14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310" name="picture 3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92144" y="7534297"/>
            <a:ext cx="2355856" cy="1682686"/>
          </a:xfrm>
          <a:prstGeom prst="rect">
            <a:avLst/>
          </a:prstGeom>
        </p:spPr>
      </p:pic>
      <p:pic>
        <p:nvPicPr>
          <p:cNvPr id="312" name="picture 3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77958" y="2162168"/>
            <a:ext cx="2158946" cy="1746284"/>
          </a:xfrm>
          <a:prstGeom prst="rect">
            <a:avLst/>
          </a:prstGeom>
        </p:spPr>
      </p:pic>
      <p:pic>
        <p:nvPicPr>
          <p:cNvPr id="314" name="picture 3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84248" y="4810147"/>
            <a:ext cx="2152656" cy="1746179"/>
          </a:xfrm>
          <a:prstGeom prst="rect">
            <a:avLst/>
          </a:prstGeom>
        </p:spPr>
      </p:pic>
      <p:pic>
        <p:nvPicPr>
          <p:cNvPr id="316" name="picture 3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08488" y="7413596"/>
            <a:ext cx="2406636" cy="368284"/>
          </a:xfrm>
          <a:prstGeom prst="rect">
            <a:avLst/>
          </a:prstGeom>
        </p:spPr>
      </p:pic>
      <p:graphicFrame>
        <p:nvGraphicFramePr>
          <p:cNvPr id="318" name="table 318"/>
          <p:cNvGraphicFramePr>
            <a:graphicFrameLocks noGrp="1"/>
          </p:cNvGraphicFramePr>
          <p:nvPr/>
        </p:nvGraphicFramePr>
        <p:xfrm>
          <a:off x="4308488" y="7413596"/>
          <a:ext cx="2416175" cy="1438275"/>
        </p:xfrm>
        <a:graphic>
          <a:graphicData uri="http://schemas.openxmlformats.org/drawingml/2006/table">
            <a:tbl>
              <a:tblPr/>
              <a:tblGrid>
                <a:gridCol w="1219200"/>
                <a:gridCol w="1196975"/>
              </a:tblGrid>
              <a:tr h="17970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94715" algn="l" rtl="0" eaLnBrk="0">
                        <a:lnSpc>
                          <a:spcPts val="520"/>
                        </a:lnSpc>
                        <a:spcBef>
                          <a:spcPts val="5"/>
                        </a:spcBef>
                      </a:pP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K3V112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DTP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-9N24-1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2T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3605" algn="l" rtl="0" eaLnBrk="0">
                        <a:lnSpc>
                          <a:spcPct val="95000"/>
                        </a:lnSpc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(大口)DX225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8B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8B"/>
                    </a:solidFill>
                  </a:tcPr>
                </a:tc>
              </a:tr>
              <a:tr h="1174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875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8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291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4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5765" algn="l" rtl="0" eaLnBrk="0">
                        <a:lnSpc>
                          <a:spcPts val="150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  <a:tr h="3035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291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065" algn="l" rtl="0" eaLnBrk="0">
                        <a:lnSpc>
                          <a:spcPts val="1505"/>
                        </a:lnSpc>
                        <a:spcBef>
                          <a:spcPts val="0"/>
                        </a:spcBef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</a:tr>
              <a:tr h="3124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0515" algn="l" rtl="0" eaLnBrk="0">
                        <a:lnSpc>
                          <a:spcPct val="95000"/>
                        </a:lnSpc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015" algn="l" rtl="0" eaLnBrk="0">
                        <a:lnSpc>
                          <a:spcPct val="95000"/>
                        </a:lnSpc>
                      </a:pP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</a:tbl>
          </a:graphicData>
        </a:graphic>
      </p:graphicFrame>
      <p:grpSp>
        <p:nvGrpSpPr>
          <p:cNvPr id="28" name="group 28"/>
          <p:cNvGrpSpPr/>
          <p:nvPr/>
        </p:nvGrpSpPr>
        <p:grpSpPr>
          <a:xfrm rot="21600000">
            <a:off x="4314855" y="1920871"/>
            <a:ext cx="2400269" cy="387353"/>
            <a:chOff x="0" y="0"/>
            <a:chExt cx="2400269" cy="387353"/>
          </a:xfrm>
        </p:grpSpPr>
        <p:pic>
          <p:nvPicPr>
            <p:cNvPr id="320" name="picture 3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0269" cy="387353"/>
            </a:xfrm>
            <a:prstGeom prst="rect">
              <a:avLst/>
            </a:prstGeom>
          </p:spPr>
        </p:pic>
        <p:sp>
          <p:nvSpPr>
            <p:cNvPr id="322" name="textbox 322"/>
            <p:cNvSpPr/>
            <p:nvPr/>
          </p:nvSpPr>
          <p:spPr>
            <a:xfrm>
              <a:off x="-12700" y="-12700"/>
              <a:ext cx="2425700" cy="4165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400" b="1" kern="0" spc="0" baseline="-11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3V112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DT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-1E42(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EC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220D)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24" name="path 324"/>
          <p:cNvSpPr/>
          <p:nvPr/>
        </p:nvSpPr>
        <p:spPr>
          <a:xfrm>
            <a:off x="4327512" y="2419358"/>
            <a:ext cx="2393979" cy="6350"/>
          </a:xfrm>
          <a:custGeom>
            <a:avLst/>
            <a:gdLst/>
            <a:ahLst/>
            <a:cxnLst/>
            <a:rect l="0" t="0" r="0" b="0"/>
            <a:pathLst>
              <a:path w="3770" h="10">
                <a:moveTo>
                  <a:pt x="0" y="5"/>
                </a:moveTo>
                <a:lnTo>
                  <a:pt x="3770" y="5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26" name="picture 3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327512" y="2263799"/>
            <a:ext cx="2393980" cy="50815"/>
          </a:xfrm>
          <a:prstGeom prst="rect">
            <a:avLst/>
          </a:prstGeom>
        </p:spPr>
      </p:pic>
      <p:graphicFrame>
        <p:nvGraphicFramePr>
          <p:cNvPr id="328" name="table 328"/>
          <p:cNvGraphicFramePr>
            <a:graphicFrameLocks noGrp="1"/>
          </p:cNvGraphicFramePr>
          <p:nvPr/>
        </p:nvGraphicFramePr>
        <p:xfrm>
          <a:off x="4324337" y="2260624"/>
          <a:ext cx="2400300" cy="1104900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466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9000"/>
                        </a:lnSpc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065" algn="l" rtl="0" eaLnBrk="0">
                        <a:lnSpc>
                          <a:spcPts val="1555"/>
                        </a:lnSpc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0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30" name="table 330"/>
          <p:cNvGraphicFramePr>
            <a:graphicFrameLocks noGrp="1"/>
          </p:cNvGraphicFramePr>
          <p:nvPr/>
        </p:nvGraphicFramePr>
        <p:xfrm>
          <a:off x="4324337" y="5156187"/>
          <a:ext cx="2406650" cy="946150"/>
        </p:xfrm>
        <a:graphic>
          <a:graphicData uri="http://schemas.openxmlformats.org/drawingml/2006/table">
            <a:tbl>
              <a:tblPr/>
              <a:tblGrid>
                <a:gridCol w="1203325"/>
                <a:gridCol w="120332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0050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0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0" name="group 30"/>
          <p:cNvGrpSpPr/>
          <p:nvPr/>
        </p:nvGrpSpPr>
        <p:grpSpPr>
          <a:xfrm rot="21600000">
            <a:off x="4314855" y="4664090"/>
            <a:ext cx="2400269" cy="361893"/>
            <a:chOff x="0" y="0"/>
            <a:chExt cx="2400269" cy="361893"/>
          </a:xfrm>
        </p:grpSpPr>
        <p:pic>
          <p:nvPicPr>
            <p:cNvPr id="332" name="picture 3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0269" cy="361893"/>
            </a:xfrm>
            <a:prstGeom prst="rect">
              <a:avLst/>
            </a:prstGeom>
          </p:spPr>
        </p:pic>
        <p:sp>
          <p:nvSpPr>
            <p:cNvPr id="334" name="textbox 334"/>
            <p:cNvSpPr/>
            <p:nvPr/>
          </p:nvSpPr>
          <p:spPr>
            <a:xfrm>
              <a:off x="-12700" y="-12700"/>
              <a:ext cx="24257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" algn="l" rtl="0" eaLnBrk="0">
                <a:lnSpc>
                  <a:spcPct val="90000"/>
                </a:lnSpc>
                <a:spcBef>
                  <a:spcPts val="0"/>
                </a:spcBef>
              </a:pP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3V112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DT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-9C14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36" name="textbox 336"/>
          <p:cNvSpPr/>
          <p:nvPr/>
        </p:nvSpPr>
        <p:spPr>
          <a:xfrm>
            <a:off x="1165258" y="6989638"/>
            <a:ext cx="1859279" cy="422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6405" indent="-433705" algn="l" rtl="0" eaLnBrk="0">
              <a:lnSpc>
                <a:spcPct val="95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K3V112DTP-9N24-12T</a:t>
            </a:r>
            <a:r>
              <a:rPr sz="1400" b="1" kern="0" spc="3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(大口)</a:t>
            </a:r>
            <a:r>
              <a:rPr sz="1400" kern="0" spc="-5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DX</a:t>
            </a: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225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8" name="textbox 338"/>
          <p:cNvSpPr/>
          <p:nvPr/>
        </p:nvSpPr>
        <p:spPr>
          <a:xfrm>
            <a:off x="1057253" y="1676123"/>
            <a:ext cx="2155825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K3V112DT-1E42(EC220D)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0" name="textbox 340"/>
          <p:cNvSpPr/>
          <p:nvPr/>
        </p:nvSpPr>
        <p:spPr>
          <a:xfrm>
            <a:off x="1450995" y="4441691"/>
            <a:ext cx="1375410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K3V112DT-9C1</a:t>
            </a:r>
            <a:r>
              <a:rPr sz="14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42" name="picture 34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344" name="picture 34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346" name="textbox 346"/>
          <p:cNvSpPr/>
          <p:nvPr/>
        </p:nvSpPr>
        <p:spPr>
          <a:xfrm>
            <a:off x="466754" y="9628136"/>
            <a:ext cx="589915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009/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8" name="path 348"/>
          <p:cNvSpPr/>
          <p:nvPr/>
        </p:nvSpPr>
        <p:spPr>
          <a:xfrm>
            <a:off x="4327512" y="2419358"/>
            <a:ext cx="1200172" cy="6350"/>
          </a:xfrm>
          <a:custGeom>
            <a:avLst/>
            <a:gdLst/>
            <a:ahLst/>
            <a:cxnLst/>
            <a:rect l="0" t="0" r="0" b="0"/>
            <a:pathLst>
              <a:path w="1890" h="10">
                <a:moveTo>
                  <a:pt x="0" y="5"/>
                </a:moveTo>
                <a:lnTo>
                  <a:pt x="1890" y="5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50" name="path 350"/>
          <p:cNvSpPr/>
          <p:nvPr/>
        </p:nvSpPr>
        <p:spPr>
          <a:xfrm>
            <a:off x="5527685" y="2419358"/>
            <a:ext cx="1193806" cy="6350"/>
          </a:xfrm>
          <a:custGeom>
            <a:avLst/>
            <a:gdLst/>
            <a:ahLst/>
            <a:cxnLst/>
            <a:rect l="0" t="0" r="0" b="0"/>
            <a:pathLst>
              <a:path w="1880" h="10">
                <a:moveTo>
                  <a:pt x="0" y="5"/>
                </a:moveTo>
                <a:lnTo>
                  <a:pt x="1880" y="5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2"/>
          <p:cNvGrpSpPr/>
          <p:nvPr/>
        </p:nvGrpSpPr>
        <p:grpSpPr>
          <a:xfrm rot="21600000">
            <a:off x="3175" y="136553"/>
            <a:ext cx="7658068" cy="1212769"/>
            <a:chOff x="0" y="0"/>
            <a:chExt cx="7658068" cy="1212769"/>
          </a:xfrm>
        </p:grpSpPr>
        <p:sp>
          <p:nvSpPr>
            <p:cNvPr id="352" name="rect 352"/>
            <p:cNvSpPr/>
            <p:nvPr/>
          </p:nvSpPr>
          <p:spPr>
            <a:xfrm>
              <a:off x="0" y="0"/>
              <a:ext cx="7658067" cy="1066818"/>
            </a:xfrm>
            <a:prstGeom prst="rect">
              <a:avLst/>
            </a:prstGeom>
            <a:solidFill>
              <a:srgbClr val="10278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54" name="textbox 354"/>
            <p:cNvSpPr/>
            <p:nvPr/>
          </p:nvSpPr>
          <p:spPr>
            <a:xfrm>
              <a:off x="5130801" y="353948"/>
              <a:ext cx="1876425" cy="5118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1196340" algn="l" rtl="0" eaLnBrk="0">
                <a:lnSpc>
                  <a:spcPct val="102000"/>
                </a:lnSpc>
              </a:pPr>
              <a:r>
                <a:rPr sz="1600" b="1" kern="0" spc="9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液压泵</a:t>
              </a:r>
              <a:r>
                <a:rPr sz="16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6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HYDRAULIC</a:t>
              </a:r>
              <a:r>
                <a:rPr sz="1600" b="1" kern="0" spc="1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PUMP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356" name="picture 35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091"/>
              <a:ext cx="7658068" cy="12677"/>
            </a:xfrm>
            <a:prstGeom prst="rect">
              <a:avLst/>
            </a:prstGeom>
          </p:spPr>
        </p:pic>
      </p:grpSp>
      <p:pic>
        <p:nvPicPr>
          <p:cNvPr id="358" name="picture 3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98510" y="2136812"/>
            <a:ext cx="2165390" cy="1784318"/>
          </a:xfrm>
          <a:prstGeom prst="rect">
            <a:avLst/>
          </a:prstGeom>
        </p:spPr>
      </p:pic>
      <p:pic>
        <p:nvPicPr>
          <p:cNvPr id="360" name="picture 3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49291" y="4765723"/>
            <a:ext cx="2057461" cy="1822351"/>
          </a:xfrm>
          <a:prstGeom prst="rect">
            <a:avLst/>
          </a:prstGeom>
        </p:spPr>
      </p:pic>
      <p:pic>
        <p:nvPicPr>
          <p:cNvPr id="362" name="picture 3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98510" y="7483481"/>
            <a:ext cx="2152656" cy="1714537"/>
          </a:xfrm>
          <a:prstGeom prst="rect">
            <a:avLst/>
          </a:prstGeom>
        </p:spPr>
      </p:pic>
      <p:pic>
        <p:nvPicPr>
          <p:cNvPr id="364" name="picture 3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08488" y="7413596"/>
            <a:ext cx="2406636" cy="368284"/>
          </a:xfrm>
          <a:prstGeom prst="rect">
            <a:avLst/>
          </a:prstGeom>
        </p:spPr>
      </p:pic>
      <p:graphicFrame>
        <p:nvGraphicFramePr>
          <p:cNvPr id="366" name="table 366"/>
          <p:cNvGraphicFramePr>
            <a:graphicFrameLocks noGrp="1"/>
          </p:cNvGraphicFramePr>
          <p:nvPr/>
        </p:nvGraphicFramePr>
        <p:xfrm>
          <a:off x="4308488" y="7413596"/>
          <a:ext cx="2422525" cy="1438275"/>
        </p:xfrm>
        <a:graphic>
          <a:graphicData uri="http://schemas.openxmlformats.org/drawingml/2006/table">
            <a:tbl>
              <a:tblPr/>
              <a:tblGrid>
                <a:gridCol w="1212850"/>
                <a:gridCol w="1209675"/>
              </a:tblGrid>
              <a:tr h="495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4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LZBC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3V112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DTP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-9C14(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JIB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220)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06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21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68" name="picture 36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314855" y="4664090"/>
            <a:ext cx="2406636" cy="361893"/>
          </a:xfrm>
          <a:prstGeom prst="rect">
            <a:avLst/>
          </a:prstGeom>
        </p:spPr>
      </p:pic>
      <p:graphicFrame>
        <p:nvGraphicFramePr>
          <p:cNvPr id="370" name="table 370"/>
          <p:cNvGraphicFramePr>
            <a:graphicFrameLocks noGrp="1"/>
          </p:cNvGraphicFramePr>
          <p:nvPr/>
        </p:nvGraphicFramePr>
        <p:xfrm>
          <a:off x="4314855" y="4664090"/>
          <a:ext cx="2416175" cy="1438275"/>
        </p:xfrm>
        <a:graphic>
          <a:graphicData uri="http://schemas.openxmlformats.org/drawingml/2006/table">
            <a:tbl>
              <a:tblPr/>
              <a:tblGrid>
                <a:gridCol w="1212850"/>
                <a:gridCol w="1203325"/>
              </a:tblGrid>
              <a:tr h="495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115" algn="l" rtl="0" eaLnBrk="0">
                        <a:lnSpc>
                          <a:spcPct val="85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LZBC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        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K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3V112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DT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-9N14</a:t>
                      </a:r>
                      <a:endParaRPr sz="9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06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86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72" name="table 372"/>
          <p:cNvGraphicFramePr>
            <a:graphicFrameLocks noGrp="1"/>
          </p:cNvGraphicFramePr>
          <p:nvPr/>
        </p:nvGraphicFramePr>
        <p:xfrm>
          <a:off x="4324337" y="2412968"/>
          <a:ext cx="2406650" cy="946150"/>
        </p:xfrm>
        <a:graphic>
          <a:graphicData uri="http://schemas.openxmlformats.org/drawingml/2006/table">
            <a:tbl>
              <a:tblPr/>
              <a:tblGrid>
                <a:gridCol w="1196975"/>
                <a:gridCol w="1209675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0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85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4" name="group 34"/>
          <p:cNvGrpSpPr/>
          <p:nvPr/>
        </p:nvGrpSpPr>
        <p:grpSpPr>
          <a:xfrm rot="21600000">
            <a:off x="4321145" y="1920871"/>
            <a:ext cx="2406713" cy="387353"/>
            <a:chOff x="0" y="0"/>
            <a:chExt cx="2406713" cy="387353"/>
          </a:xfrm>
        </p:grpSpPr>
        <p:pic>
          <p:nvPicPr>
            <p:cNvPr id="374" name="picture 37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6713" cy="387353"/>
            </a:xfrm>
            <a:prstGeom prst="rect">
              <a:avLst/>
            </a:prstGeom>
          </p:spPr>
        </p:pic>
        <p:sp>
          <p:nvSpPr>
            <p:cNvPr id="376" name="textbox 376"/>
            <p:cNvSpPr/>
            <p:nvPr/>
          </p:nvSpPr>
          <p:spPr>
            <a:xfrm>
              <a:off x="-12700" y="-12700"/>
              <a:ext cx="2432685" cy="438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0000"/>
                </a:lnSpc>
                <a:spcBef>
                  <a:spcPts val="0"/>
                </a:spcBef>
              </a:pP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K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3V112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DT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-9C3</a:t>
              </a:r>
              <a:r>
                <a:rPr sz="9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2-14T</a:t>
              </a:r>
              <a:endParaRPr sz="9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sp>
        <p:nvSpPr>
          <p:cNvPr id="378" name="textbox 378"/>
          <p:cNvSpPr/>
          <p:nvPr/>
        </p:nvSpPr>
        <p:spPr>
          <a:xfrm>
            <a:off x="1050963" y="6997436"/>
            <a:ext cx="2185670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K3V112DTP-9C14(JIB220)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0" name="textbox 380"/>
          <p:cNvSpPr/>
          <p:nvPr/>
        </p:nvSpPr>
        <p:spPr>
          <a:xfrm>
            <a:off x="1254162" y="1700972"/>
            <a:ext cx="1700529" cy="190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400" b="1" kern="0" spc="0" dirty="0">
                <a:solidFill>
                  <a:srgbClr val="001B8B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K3V112DT-9C</a:t>
            </a: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32-14T</a:t>
            </a:r>
            <a:endParaRPr sz="1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382" name="textbox 382"/>
          <p:cNvSpPr/>
          <p:nvPr/>
        </p:nvSpPr>
        <p:spPr>
          <a:xfrm>
            <a:off x="1457362" y="4443291"/>
            <a:ext cx="1375410" cy="198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K3V112DT-9N1</a:t>
            </a:r>
            <a:r>
              <a:rPr sz="14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84" name="picture 38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375504" y="9471062"/>
            <a:ext cx="298470" cy="355606"/>
          </a:xfrm>
          <a:prstGeom prst="rect">
            <a:avLst/>
          </a:prstGeom>
        </p:spPr>
      </p:pic>
      <p:pic>
        <p:nvPicPr>
          <p:cNvPr id="386" name="picture 38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sp>
        <p:nvSpPr>
          <p:cNvPr id="388" name="textbox 388"/>
          <p:cNvSpPr/>
          <p:nvPr/>
        </p:nvSpPr>
        <p:spPr>
          <a:xfrm>
            <a:off x="6524614" y="9628136"/>
            <a:ext cx="596900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010/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6"/>
          <p:cNvGrpSpPr/>
          <p:nvPr/>
        </p:nvGrpSpPr>
        <p:grpSpPr>
          <a:xfrm rot="21600000">
            <a:off x="3175" y="136553"/>
            <a:ext cx="7639043" cy="1066818"/>
            <a:chOff x="0" y="0"/>
            <a:chExt cx="7639043" cy="1066818"/>
          </a:xfrm>
        </p:grpSpPr>
        <p:pic>
          <p:nvPicPr>
            <p:cNvPr id="390" name="picture 39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9043" cy="1066818"/>
            </a:xfrm>
            <a:prstGeom prst="rect">
              <a:avLst/>
            </a:prstGeom>
          </p:spPr>
        </p:pic>
        <p:sp>
          <p:nvSpPr>
            <p:cNvPr id="392" name="textbox 392"/>
            <p:cNvSpPr/>
            <p:nvPr/>
          </p:nvSpPr>
          <p:spPr>
            <a:xfrm>
              <a:off x="-12700" y="-12700"/>
              <a:ext cx="7664450" cy="11328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3300" algn="l" rtl="0" eaLnBrk="0">
                <a:lnSpc>
                  <a:spcPct val="76000"/>
                </a:lnSpc>
                <a:spcBef>
                  <a:spcPts val="0"/>
                </a:spcBef>
              </a:pPr>
              <a:r>
                <a:rPr sz="1400" b="1" kern="0" spc="-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Parts</a:t>
              </a:r>
              <a:endParaRPr sz="14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394" name="picture 3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66862" y="4816433"/>
            <a:ext cx="2070042" cy="1727215"/>
          </a:xfrm>
          <a:prstGeom prst="rect">
            <a:avLst/>
          </a:prstGeom>
        </p:spPr>
      </p:pic>
      <p:pic>
        <p:nvPicPr>
          <p:cNvPr id="396" name="picture 3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08488" y="7413596"/>
            <a:ext cx="2406636" cy="368284"/>
          </a:xfrm>
          <a:prstGeom prst="rect">
            <a:avLst/>
          </a:prstGeom>
        </p:spPr>
      </p:pic>
      <p:graphicFrame>
        <p:nvGraphicFramePr>
          <p:cNvPr id="398" name="table 398"/>
          <p:cNvGraphicFramePr>
            <a:graphicFrameLocks noGrp="1"/>
          </p:cNvGraphicFramePr>
          <p:nvPr/>
        </p:nvGraphicFramePr>
        <p:xfrm>
          <a:off x="4308488" y="7413596"/>
          <a:ext cx="2422525" cy="1438275"/>
        </p:xfrm>
        <a:graphic>
          <a:graphicData uri="http://schemas.openxmlformats.org/drawingml/2006/table">
            <a:tbl>
              <a:tblPr/>
              <a:tblGrid>
                <a:gridCol w="1219200"/>
                <a:gridCol w="1203325"/>
              </a:tblGrid>
              <a:tr h="495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ct val="97000"/>
                        </a:lnSpc>
                      </a:pPr>
                      <a:r>
                        <a:rPr sz="1400" b="1" kern="0" spc="0" baseline="-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3V112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DTP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-9T8L-14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14-17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86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0" name="picture 4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14855" y="1920871"/>
            <a:ext cx="2400269" cy="387353"/>
          </a:xfrm>
          <a:prstGeom prst="rect">
            <a:avLst/>
          </a:prstGeom>
        </p:spPr>
      </p:pic>
      <p:graphicFrame>
        <p:nvGraphicFramePr>
          <p:cNvPr id="402" name="table 402"/>
          <p:cNvGraphicFramePr>
            <a:graphicFrameLocks noGrp="1"/>
          </p:cNvGraphicFramePr>
          <p:nvPr/>
        </p:nvGraphicFramePr>
        <p:xfrm>
          <a:off x="4314855" y="1920871"/>
          <a:ext cx="2409190" cy="1444625"/>
        </p:xfrm>
        <a:graphic>
          <a:graphicData uri="http://schemas.openxmlformats.org/drawingml/2006/table">
            <a:tbl>
              <a:tblPr/>
              <a:tblGrid>
                <a:gridCol w="689609"/>
                <a:gridCol w="514350"/>
                <a:gridCol w="1205230"/>
              </a:tblGrid>
              <a:tr h="342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11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415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K3V112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DTP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-9N14(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PTO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5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5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5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195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260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575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4" name="picture 4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14855" y="4664090"/>
            <a:ext cx="2400269" cy="361893"/>
          </a:xfrm>
          <a:prstGeom prst="rect">
            <a:avLst/>
          </a:prstGeom>
        </p:spPr>
      </p:pic>
      <p:graphicFrame>
        <p:nvGraphicFramePr>
          <p:cNvPr id="406" name="table 406"/>
          <p:cNvGraphicFramePr>
            <a:graphicFrameLocks noGrp="1"/>
          </p:cNvGraphicFramePr>
          <p:nvPr/>
        </p:nvGraphicFramePr>
        <p:xfrm>
          <a:off x="4314855" y="4664090"/>
          <a:ext cx="2409190" cy="1438275"/>
        </p:xfrm>
        <a:graphic>
          <a:graphicData uri="http://schemas.openxmlformats.org/drawingml/2006/table">
            <a:tbl>
              <a:tblPr/>
              <a:tblGrid>
                <a:gridCol w="1212214"/>
                <a:gridCol w="1196975"/>
              </a:tblGrid>
              <a:tr h="495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11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4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3V112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DTP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-9N14(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PTO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700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0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8" name="picture 4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266862" y="2232053"/>
            <a:ext cx="2063675" cy="1593836"/>
          </a:xfrm>
          <a:prstGeom prst="rect">
            <a:avLst/>
          </a:prstGeom>
        </p:spPr>
      </p:pic>
      <p:pic>
        <p:nvPicPr>
          <p:cNvPr id="410" name="picture 4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266862" y="7521619"/>
            <a:ext cx="2051018" cy="1574768"/>
          </a:xfrm>
          <a:prstGeom prst="rect">
            <a:avLst/>
          </a:prstGeom>
        </p:spPr>
      </p:pic>
      <p:sp>
        <p:nvSpPr>
          <p:cNvPr id="412" name="textbox 412"/>
          <p:cNvSpPr/>
          <p:nvPr/>
        </p:nvSpPr>
        <p:spPr>
          <a:xfrm>
            <a:off x="974715" y="4432020"/>
            <a:ext cx="2322829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K3V112DTP-HNOV-14(PTO)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4" name="textbox 414"/>
          <p:cNvSpPr/>
          <p:nvPr/>
        </p:nvSpPr>
        <p:spPr>
          <a:xfrm>
            <a:off x="1254162" y="7007180"/>
            <a:ext cx="1780539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K3V112DTP-OE11-14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6" name="textbox 416"/>
          <p:cNvSpPr/>
          <p:nvPr/>
        </p:nvSpPr>
        <p:spPr>
          <a:xfrm>
            <a:off x="1260452" y="1687394"/>
            <a:ext cx="1741170" cy="198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K3V112DTP-9Y14-14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18" name="picture 4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420" name="picture 4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75" y="1336645"/>
            <a:ext cx="7658068" cy="12677"/>
          </a:xfrm>
          <a:prstGeom prst="rect">
            <a:avLst/>
          </a:prstGeom>
        </p:spPr>
      </p:pic>
      <p:sp>
        <p:nvSpPr>
          <p:cNvPr id="422" name="textbox 422"/>
          <p:cNvSpPr/>
          <p:nvPr/>
        </p:nvSpPr>
        <p:spPr>
          <a:xfrm>
            <a:off x="466754" y="9628136"/>
            <a:ext cx="589915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011/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textbox 424"/>
          <p:cNvSpPr/>
          <p:nvPr/>
        </p:nvSpPr>
        <p:spPr>
          <a:xfrm>
            <a:off x="3175" y="136553"/>
            <a:ext cx="7658100" cy="1067435"/>
          </a:xfrm>
          <a:prstGeom prst="rect">
            <a:avLst/>
          </a:prstGeom>
          <a:solidFill>
            <a:srgbClr val="1027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36515" indent="1202690" algn="l" rtl="0" eaLnBrk="0">
              <a:lnSpc>
                <a:spcPct val="96000"/>
              </a:lnSpc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液压泵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</a:t>
            </a:r>
            <a:r>
              <a:rPr sz="17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PUMP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26" name="picture 4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81048" y="7381849"/>
            <a:ext cx="2051095" cy="1885950"/>
          </a:xfrm>
          <a:prstGeom prst="rect">
            <a:avLst/>
          </a:prstGeom>
        </p:spPr>
      </p:pic>
      <p:pic>
        <p:nvPicPr>
          <p:cNvPr id="428" name="picture 4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87415" y="4759331"/>
            <a:ext cx="2057385" cy="1822456"/>
          </a:xfrm>
          <a:prstGeom prst="rect">
            <a:avLst/>
          </a:prstGeom>
        </p:spPr>
      </p:pic>
      <p:pic>
        <p:nvPicPr>
          <p:cNvPr id="430" name="picture 4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08488" y="7413596"/>
            <a:ext cx="2413003" cy="368284"/>
          </a:xfrm>
          <a:prstGeom prst="rect">
            <a:avLst/>
          </a:prstGeom>
        </p:spPr>
      </p:pic>
      <p:graphicFrame>
        <p:nvGraphicFramePr>
          <p:cNvPr id="432" name="table 432"/>
          <p:cNvGraphicFramePr>
            <a:graphicFrameLocks noGrp="1"/>
          </p:cNvGraphicFramePr>
          <p:nvPr/>
        </p:nvGraphicFramePr>
        <p:xfrm>
          <a:off x="4308488" y="7413596"/>
          <a:ext cx="2422525" cy="1438275"/>
        </p:xfrm>
        <a:graphic>
          <a:graphicData uri="http://schemas.openxmlformats.org/drawingml/2006/table">
            <a:tbl>
              <a:tblPr/>
              <a:tblGrid>
                <a:gridCol w="718819"/>
                <a:gridCol w="500380"/>
                <a:gridCol w="1203325"/>
              </a:tblGrid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ct val="85000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844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K3V112S-1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NCJ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-1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112*1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06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86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34" name="picture 4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74758" y="2244731"/>
            <a:ext cx="2076408" cy="1574768"/>
          </a:xfrm>
          <a:prstGeom prst="rect">
            <a:avLst/>
          </a:prstGeom>
        </p:spPr>
      </p:pic>
      <p:grpSp>
        <p:nvGrpSpPr>
          <p:cNvPr id="38" name="group 38"/>
          <p:cNvGrpSpPr/>
          <p:nvPr/>
        </p:nvGrpSpPr>
        <p:grpSpPr>
          <a:xfrm rot="21600000">
            <a:off x="4321145" y="1920871"/>
            <a:ext cx="2400346" cy="387353"/>
            <a:chOff x="0" y="0"/>
            <a:chExt cx="2400346" cy="387353"/>
          </a:xfrm>
        </p:grpSpPr>
        <p:pic>
          <p:nvPicPr>
            <p:cNvPr id="436" name="picture 4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0346" cy="387353"/>
            </a:xfrm>
            <a:prstGeom prst="rect">
              <a:avLst/>
            </a:prstGeom>
          </p:spPr>
        </p:pic>
        <p:sp>
          <p:nvSpPr>
            <p:cNvPr id="438" name="textbox 438"/>
            <p:cNvSpPr/>
            <p:nvPr/>
          </p:nvSpPr>
          <p:spPr>
            <a:xfrm>
              <a:off x="-12700" y="-12700"/>
              <a:ext cx="2426335" cy="438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9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3V112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DTP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-9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TCM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-17T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440" name="picture 4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333878" y="2263799"/>
            <a:ext cx="2400270" cy="50815"/>
          </a:xfrm>
          <a:prstGeom prst="rect">
            <a:avLst/>
          </a:prstGeom>
        </p:spPr>
      </p:pic>
      <p:sp>
        <p:nvSpPr>
          <p:cNvPr id="442" name="path 442"/>
          <p:cNvSpPr/>
          <p:nvPr/>
        </p:nvSpPr>
        <p:spPr>
          <a:xfrm>
            <a:off x="4333878" y="2419358"/>
            <a:ext cx="2400270" cy="6350"/>
          </a:xfrm>
          <a:custGeom>
            <a:avLst/>
            <a:gdLst/>
            <a:ahLst/>
            <a:cxnLst/>
            <a:rect l="0" t="0" r="0" b="0"/>
            <a:pathLst>
              <a:path w="3779" h="10">
                <a:moveTo>
                  <a:pt x="0" y="5"/>
                </a:moveTo>
                <a:lnTo>
                  <a:pt x="3779" y="5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444" name="table 444"/>
          <p:cNvGraphicFramePr>
            <a:graphicFrameLocks noGrp="1"/>
          </p:cNvGraphicFramePr>
          <p:nvPr/>
        </p:nvGraphicFramePr>
        <p:xfrm>
          <a:off x="4330703" y="2260624"/>
          <a:ext cx="2406015" cy="1104900"/>
        </p:xfrm>
        <a:graphic>
          <a:graphicData uri="http://schemas.openxmlformats.org/drawingml/2006/table">
            <a:tbl>
              <a:tblPr/>
              <a:tblGrid>
                <a:gridCol w="1203325"/>
                <a:gridCol w="1202689"/>
              </a:tblGrid>
              <a:tr h="466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9000"/>
                        </a:lnSpc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0050" algn="l" rtl="0" eaLnBrk="0">
                        <a:lnSpc>
                          <a:spcPts val="1555"/>
                        </a:lnSpc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0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194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46" name="table 446"/>
          <p:cNvGraphicFramePr>
            <a:graphicFrameLocks noGrp="1"/>
          </p:cNvGraphicFramePr>
          <p:nvPr/>
        </p:nvGraphicFramePr>
        <p:xfrm>
          <a:off x="4324337" y="5156187"/>
          <a:ext cx="2400300" cy="946150"/>
        </p:xfrm>
        <a:graphic>
          <a:graphicData uri="http://schemas.openxmlformats.org/drawingml/2006/table">
            <a:tbl>
              <a:tblPr/>
              <a:tblGrid>
                <a:gridCol w="1196975"/>
                <a:gridCol w="1203325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434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700" algn="l" rtl="0" eaLnBrk="0">
                        <a:lnSpc>
                          <a:spcPts val="1615"/>
                        </a:lnSpc>
                        <a:spcBef>
                          <a:spcPts val="5"/>
                        </a:spcBef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434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700" algn="l" rtl="0" eaLnBrk="0">
                        <a:lnSpc>
                          <a:spcPts val="1630"/>
                        </a:lnSpc>
                        <a:spcBef>
                          <a:spcPts val="5"/>
                        </a:spcBef>
                      </a:pP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12-14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87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051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48" name="picture 4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308488" y="4664090"/>
            <a:ext cx="2406636" cy="361893"/>
          </a:xfrm>
          <a:prstGeom prst="rect">
            <a:avLst/>
          </a:prstGeom>
        </p:spPr>
      </p:pic>
      <p:graphicFrame>
        <p:nvGraphicFramePr>
          <p:cNvPr id="450" name="table 450"/>
          <p:cNvGraphicFramePr>
            <a:graphicFrameLocks noGrp="1"/>
          </p:cNvGraphicFramePr>
          <p:nvPr/>
        </p:nvGraphicFramePr>
        <p:xfrm>
          <a:off x="4308488" y="4664090"/>
          <a:ext cx="2406015" cy="419100"/>
        </p:xfrm>
        <a:graphic>
          <a:graphicData uri="http://schemas.openxmlformats.org/drawingml/2006/table">
            <a:tbl>
              <a:tblPr/>
              <a:tblGrid>
                <a:gridCol w="737234"/>
                <a:gridCol w="1668779"/>
              </a:tblGrid>
              <a:tr h="419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813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K3V112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-9N24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52" name="textbox 452"/>
          <p:cNvSpPr/>
          <p:nvPr/>
        </p:nvSpPr>
        <p:spPr>
          <a:xfrm>
            <a:off x="1203305" y="1687573"/>
            <a:ext cx="1888489" cy="198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K3V112DTP-YT6K-17T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4" name="textbox 454"/>
          <p:cNvSpPr/>
          <p:nvPr/>
        </p:nvSpPr>
        <p:spPr>
          <a:xfrm>
            <a:off x="1368457" y="7013393"/>
            <a:ext cx="1543685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K3V112S-1NCJ-12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6" name="textbox 456"/>
          <p:cNvSpPr/>
          <p:nvPr/>
        </p:nvSpPr>
        <p:spPr>
          <a:xfrm>
            <a:off x="1438261" y="4449578"/>
            <a:ext cx="1375410" cy="198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K3V112DT-9N2</a:t>
            </a:r>
            <a:r>
              <a:rPr sz="14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58" name="picture 45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369138" y="9471062"/>
            <a:ext cx="304836" cy="355606"/>
          </a:xfrm>
          <a:prstGeom prst="rect">
            <a:avLst/>
          </a:prstGeom>
        </p:spPr>
      </p:pic>
      <p:pic>
        <p:nvPicPr>
          <p:cNvPr id="460" name="picture 46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462" name="picture 46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175" y="1336645"/>
            <a:ext cx="7658068" cy="12677"/>
          </a:xfrm>
          <a:prstGeom prst="rect">
            <a:avLst/>
          </a:prstGeom>
        </p:spPr>
      </p:pic>
      <p:sp>
        <p:nvSpPr>
          <p:cNvPr id="464" name="textbox 464"/>
          <p:cNvSpPr/>
          <p:nvPr/>
        </p:nvSpPr>
        <p:spPr>
          <a:xfrm>
            <a:off x="6524614" y="9621849"/>
            <a:ext cx="596900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012/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6" name="path 466"/>
          <p:cNvSpPr/>
          <p:nvPr/>
        </p:nvSpPr>
        <p:spPr>
          <a:xfrm>
            <a:off x="4333878" y="2419358"/>
            <a:ext cx="1200172" cy="6350"/>
          </a:xfrm>
          <a:custGeom>
            <a:avLst/>
            <a:gdLst/>
            <a:ahLst/>
            <a:cxnLst/>
            <a:rect l="0" t="0" r="0" b="0"/>
            <a:pathLst>
              <a:path w="1890" h="10">
                <a:moveTo>
                  <a:pt x="0" y="5"/>
                </a:moveTo>
                <a:lnTo>
                  <a:pt x="1890" y="5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68" name="path 468"/>
          <p:cNvSpPr/>
          <p:nvPr/>
        </p:nvSpPr>
        <p:spPr>
          <a:xfrm>
            <a:off x="5534051" y="2419358"/>
            <a:ext cx="1200097" cy="6350"/>
          </a:xfrm>
          <a:custGeom>
            <a:avLst/>
            <a:gdLst/>
            <a:ahLst/>
            <a:cxnLst/>
            <a:rect l="0" t="0" r="0" b="0"/>
            <a:pathLst>
              <a:path w="1889" h="10">
                <a:moveTo>
                  <a:pt x="0" y="5"/>
                </a:moveTo>
                <a:lnTo>
                  <a:pt x="1889" y="5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40"/>
          <p:cNvGrpSpPr/>
          <p:nvPr/>
        </p:nvGrpSpPr>
        <p:grpSpPr>
          <a:xfrm rot="21600000">
            <a:off x="0" y="136553"/>
            <a:ext cx="7645367" cy="1066818"/>
            <a:chOff x="0" y="0"/>
            <a:chExt cx="7645367" cy="1066818"/>
          </a:xfrm>
        </p:grpSpPr>
        <p:pic>
          <p:nvPicPr>
            <p:cNvPr id="470" name="picture 47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45367" cy="1066818"/>
            </a:xfrm>
            <a:prstGeom prst="rect">
              <a:avLst/>
            </a:prstGeom>
          </p:spPr>
        </p:pic>
        <p:sp>
          <p:nvSpPr>
            <p:cNvPr id="472" name="textbox 472"/>
            <p:cNvSpPr/>
            <p:nvPr/>
          </p:nvSpPr>
          <p:spPr>
            <a:xfrm>
              <a:off x="-12700" y="-12700"/>
              <a:ext cx="7670800" cy="112966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16000" algn="l" rtl="0" eaLnBrk="0">
                <a:lnSpc>
                  <a:spcPct val="80000"/>
                </a:lnSpc>
                <a:spcBef>
                  <a:spcPts val="5"/>
                </a:spcBef>
              </a:pPr>
              <a:r>
                <a:rPr sz="13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</a:t>
              </a:r>
              <a:r>
                <a:rPr sz="1300" b="1" kern="0" spc="-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r Parts</a:t>
              </a:r>
              <a:endParaRPr sz="13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474" name="picture 4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11641" y="1920872"/>
            <a:ext cx="2406632" cy="368283"/>
          </a:xfrm>
          <a:prstGeom prst="rect">
            <a:avLst/>
          </a:prstGeom>
        </p:spPr>
      </p:pic>
      <p:graphicFrame>
        <p:nvGraphicFramePr>
          <p:cNvPr id="476" name="table 476"/>
          <p:cNvGraphicFramePr>
            <a:graphicFrameLocks noGrp="1"/>
          </p:cNvGraphicFramePr>
          <p:nvPr/>
        </p:nvGraphicFramePr>
        <p:xfrm>
          <a:off x="4311641" y="1920872"/>
          <a:ext cx="2422525" cy="1438275"/>
        </p:xfrm>
        <a:graphic>
          <a:graphicData uri="http://schemas.openxmlformats.org/drawingml/2006/table">
            <a:tbl>
              <a:tblPr/>
              <a:tblGrid>
                <a:gridCol w="1212850"/>
                <a:gridCol w="1209675"/>
              </a:tblGrid>
              <a:tr h="4889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400" b="1" kern="0" spc="0" baseline="-1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3V112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DTP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-9N14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DX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260)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0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85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78" name="picture 4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9346" y="7426273"/>
            <a:ext cx="2057399" cy="1689182"/>
          </a:xfrm>
          <a:prstGeom prst="rect">
            <a:avLst/>
          </a:prstGeom>
        </p:spPr>
      </p:pic>
      <p:pic>
        <p:nvPicPr>
          <p:cNvPr id="480" name="picture 4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2974" y="2181237"/>
            <a:ext cx="2063771" cy="1657331"/>
          </a:xfrm>
          <a:prstGeom prst="rect">
            <a:avLst/>
          </a:prstGeom>
        </p:spPr>
      </p:pic>
      <p:pic>
        <p:nvPicPr>
          <p:cNvPr id="482" name="picture 48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2974" y="4905387"/>
            <a:ext cx="2063771" cy="1650939"/>
          </a:xfrm>
          <a:prstGeom prst="rect">
            <a:avLst/>
          </a:prstGeom>
        </p:spPr>
      </p:pic>
      <p:graphicFrame>
        <p:nvGraphicFramePr>
          <p:cNvPr id="484" name="table 484"/>
          <p:cNvGraphicFramePr>
            <a:graphicFrameLocks noGrp="1"/>
          </p:cNvGraphicFramePr>
          <p:nvPr/>
        </p:nvGraphicFramePr>
        <p:xfrm>
          <a:off x="4327504" y="5156187"/>
          <a:ext cx="2406650" cy="946150"/>
        </p:xfrm>
        <a:graphic>
          <a:graphicData uri="http://schemas.openxmlformats.org/drawingml/2006/table">
            <a:tbl>
              <a:tblPr/>
              <a:tblGrid>
                <a:gridCol w="1196975"/>
                <a:gridCol w="120967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069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0050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069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0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85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86" name="table 486"/>
          <p:cNvGraphicFramePr>
            <a:graphicFrameLocks noGrp="1"/>
          </p:cNvGraphicFramePr>
          <p:nvPr/>
        </p:nvGraphicFramePr>
        <p:xfrm>
          <a:off x="4327504" y="7899406"/>
          <a:ext cx="2400300" cy="946150"/>
        </p:xfrm>
        <a:graphic>
          <a:graphicData uri="http://schemas.openxmlformats.org/drawingml/2006/table">
            <a:tbl>
              <a:tblPr/>
              <a:tblGrid>
                <a:gridCol w="1196975"/>
                <a:gridCol w="1203325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069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0050" algn="l" rtl="0" eaLnBrk="0">
                        <a:lnSpc>
                          <a:spcPts val="1555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0690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0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88" name="picture 48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311641" y="7407309"/>
            <a:ext cx="2400337" cy="380962"/>
          </a:xfrm>
          <a:prstGeom prst="rect">
            <a:avLst/>
          </a:prstGeom>
        </p:spPr>
      </p:pic>
      <p:grpSp>
        <p:nvGrpSpPr>
          <p:cNvPr id="42" name="group 42"/>
          <p:cNvGrpSpPr/>
          <p:nvPr/>
        </p:nvGrpSpPr>
        <p:grpSpPr>
          <a:xfrm rot="21600000">
            <a:off x="4311641" y="4657699"/>
            <a:ext cx="2406632" cy="361997"/>
            <a:chOff x="0" y="0"/>
            <a:chExt cx="2406632" cy="361997"/>
          </a:xfrm>
        </p:grpSpPr>
        <p:pic>
          <p:nvPicPr>
            <p:cNvPr id="490" name="picture 49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6632" cy="361997"/>
            </a:xfrm>
            <a:prstGeom prst="rect">
              <a:avLst/>
            </a:prstGeom>
          </p:spPr>
        </p:pic>
        <p:sp>
          <p:nvSpPr>
            <p:cNvPr id="492" name="textbox 492"/>
            <p:cNvSpPr/>
            <p:nvPr/>
          </p:nvSpPr>
          <p:spPr>
            <a:xfrm>
              <a:off x="-12700" y="-12700"/>
              <a:ext cx="2432050" cy="3911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0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400" kern="0" spc="0" baseline="-11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3V112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DTP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-9N1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4(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SH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200A3)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494" name="textbox 494"/>
          <p:cNvSpPr/>
          <p:nvPr/>
        </p:nvSpPr>
        <p:spPr>
          <a:xfrm>
            <a:off x="920764" y="4425629"/>
            <a:ext cx="2383154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K3V112DTP-9N14(SH200A3)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96" name="textbox 496"/>
          <p:cNvSpPr/>
          <p:nvPr/>
        </p:nvSpPr>
        <p:spPr>
          <a:xfrm>
            <a:off x="1041372" y="1676123"/>
            <a:ext cx="2155825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K3V112DTP-9N14(DX260)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98" name="textbox 498"/>
          <p:cNvSpPr/>
          <p:nvPr/>
        </p:nvSpPr>
        <p:spPr>
          <a:xfrm>
            <a:off x="1276370" y="7014994"/>
            <a:ext cx="1740535" cy="198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K3V112DTP-9T8L-14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0" name="textbox 500"/>
          <p:cNvSpPr/>
          <p:nvPr/>
        </p:nvSpPr>
        <p:spPr>
          <a:xfrm>
            <a:off x="4457704" y="7570774"/>
            <a:ext cx="1983104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K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3V112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DTP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-9T8L-14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02" name="picture 50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0" y="9940873"/>
            <a:ext cx="7670779" cy="12782"/>
          </a:xfrm>
          <a:prstGeom prst="rect">
            <a:avLst/>
          </a:prstGeom>
        </p:spPr>
      </p:pic>
      <p:pic>
        <p:nvPicPr>
          <p:cNvPr id="504" name="picture 50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0" y="1336645"/>
            <a:ext cx="7670779" cy="12677"/>
          </a:xfrm>
          <a:prstGeom prst="rect">
            <a:avLst/>
          </a:prstGeom>
        </p:spPr>
      </p:pic>
      <p:sp>
        <p:nvSpPr>
          <p:cNvPr id="506" name="textbox 506"/>
          <p:cNvSpPr/>
          <p:nvPr/>
        </p:nvSpPr>
        <p:spPr>
          <a:xfrm>
            <a:off x="463513" y="9621729"/>
            <a:ext cx="589915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013/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08" name="picture 50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311641" y="5051412"/>
            <a:ext cx="2438416" cy="6350"/>
          </a:xfrm>
          <a:prstGeom prst="rect">
            <a:avLst/>
          </a:prstGeom>
        </p:spPr>
      </p:pic>
      <p:pic>
        <p:nvPicPr>
          <p:cNvPr id="510" name="picture 5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311641" y="7794631"/>
            <a:ext cx="2432043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4"/>
          <p:cNvGrpSpPr/>
          <p:nvPr/>
        </p:nvGrpSpPr>
        <p:grpSpPr>
          <a:xfrm rot="21600000">
            <a:off x="3175" y="136553"/>
            <a:ext cx="7658067" cy="1212769"/>
            <a:chOff x="0" y="0"/>
            <a:chExt cx="7658067" cy="1212769"/>
          </a:xfrm>
        </p:grpSpPr>
        <p:sp>
          <p:nvSpPr>
            <p:cNvPr id="512" name="rect 512"/>
            <p:cNvSpPr/>
            <p:nvPr/>
          </p:nvSpPr>
          <p:spPr>
            <a:xfrm>
              <a:off x="0" y="0"/>
              <a:ext cx="7658067" cy="1066818"/>
            </a:xfrm>
            <a:prstGeom prst="rect">
              <a:avLst/>
            </a:prstGeom>
            <a:solidFill>
              <a:srgbClr val="10278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14" name="textbox 514"/>
            <p:cNvSpPr/>
            <p:nvPr/>
          </p:nvSpPr>
          <p:spPr>
            <a:xfrm>
              <a:off x="5130801" y="341270"/>
              <a:ext cx="1876425" cy="5245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2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1202690" algn="l" rtl="0" eaLnBrk="0">
                <a:lnSpc>
                  <a:spcPct val="104000"/>
                </a:lnSpc>
              </a:pPr>
              <a:r>
                <a:rPr sz="1600" b="1" kern="0" spc="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液压泵</a:t>
              </a:r>
              <a:r>
                <a:rPr sz="1600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6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HYDRAULIC</a:t>
              </a:r>
              <a:r>
                <a:rPr sz="1600" b="1" kern="0" spc="1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PUMP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516" name="picture 51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091"/>
              <a:ext cx="7658067" cy="12677"/>
            </a:xfrm>
            <a:prstGeom prst="rect">
              <a:avLst/>
            </a:prstGeom>
          </p:spPr>
        </p:pic>
      </p:grpSp>
      <p:pic>
        <p:nvPicPr>
          <p:cNvPr id="518" name="picture 5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9172" y="2117743"/>
            <a:ext cx="2051018" cy="1758962"/>
          </a:xfrm>
          <a:prstGeom prst="rect">
            <a:avLst/>
          </a:prstGeom>
        </p:spPr>
      </p:pic>
      <p:pic>
        <p:nvPicPr>
          <p:cNvPr id="520" name="picture 5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19172" y="4803756"/>
            <a:ext cx="2051018" cy="1752571"/>
          </a:xfrm>
          <a:prstGeom prst="rect">
            <a:avLst/>
          </a:prstGeom>
        </p:spPr>
      </p:pic>
      <p:pic>
        <p:nvPicPr>
          <p:cNvPr id="522" name="picture 5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08488" y="7407309"/>
            <a:ext cx="2406636" cy="380962"/>
          </a:xfrm>
          <a:prstGeom prst="rect">
            <a:avLst/>
          </a:prstGeom>
        </p:spPr>
      </p:pic>
      <p:graphicFrame>
        <p:nvGraphicFramePr>
          <p:cNvPr id="524" name="table 524"/>
          <p:cNvGraphicFramePr>
            <a:graphicFrameLocks noGrp="1"/>
          </p:cNvGraphicFramePr>
          <p:nvPr/>
        </p:nvGraphicFramePr>
        <p:xfrm>
          <a:off x="4308488" y="7407309"/>
          <a:ext cx="2416175" cy="1438275"/>
        </p:xfrm>
        <a:graphic>
          <a:graphicData uri="http://schemas.openxmlformats.org/drawingml/2006/table">
            <a:tbl>
              <a:tblPr/>
              <a:tblGrid>
                <a:gridCol w="1219200"/>
                <a:gridCol w="1196975"/>
              </a:tblGrid>
              <a:tr h="495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ct val="80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LZBC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  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K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3V112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DTP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-9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TEL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-14</a:t>
                      </a:r>
                      <a:endParaRPr sz="9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9000"/>
                        </a:lnSpc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06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371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86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26" name="picture 5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14855" y="1920872"/>
            <a:ext cx="2406636" cy="368283"/>
          </a:xfrm>
          <a:prstGeom prst="rect">
            <a:avLst/>
          </a:prstGeom>
        </p:spPr>
      </p:pic>
      <p:graphicFrame>
        <p:nvGraphicFramePr>
          <p:cNvPr id="528" name="table 528"/>
          <p:cNvGraphicFramePr>
            <a:graphicFrameLocks noGrp="1"/>
          </p:cNvGraphicFramePr>
          <p:nvPr/>
        </p:nvGraphicFramePr>
        <p:xfrm>
          <a:off x="4314855" y="1920872"/>
          <a:ext cx="2416175" cy="1431290"/>
        </p:xfrm>
        <a:graphic>
          <a:graphicData uri="http://schemas.openxmlformats.org/drawingml/2006/table">
            <a:tbl>
              <a:tblPr/>
              <a:tblGrid>
                <a:gridCol w="654050"/>
                <a:gridCol w="558800"/>
                <a:gridCol w="1203325"/>
              </a:tblGrid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11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LZBC</a:t>
                      </a:r>
                      <a:endParaRPr sz="9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215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</a:pP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K3V112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DTP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-9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TCM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-14T</a:t>
                      </a:r>
                      <a:endParaRPr sz="9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ts val="6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8B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8B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8B"/>
                    </a:solidFill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  <a:tr h="3111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06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</a:tr>
              <a:tr h="31369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86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</a:tbl>
          </a:graphicData>
        </a:graphic>
      </p:graphicFrame>
      <p:pic>
        <p:nvPicPr>
          <p:cNvPr id="530" name="picture 5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19172" y="7477090"/>
            <a:ext cx="2044728" cy="1676400"/>
          </a:xfrm>
          <a:prstGeom prst="rect">
            <a:avLst/>
          </a:prstGeom>
        </p:spPr>
      </p:pic>
      <p:graphicFrame>
        <p:nvGraphicFramePr>
          <p:cNvPr id="532" name="table 532"/>
          <p:cNvGraphicFramePr>
            <a:graphicFrameLocks noGrp="1"/>
          </p:cNvGraphicFramePr>
          <p:nvPr/>
        </p:nvGraphicFramePr>
        <p:xfrm>
          <a:off x="4324337" y="5156187"/>
          <a:ext cx="2400300" cy="946150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06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112*2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0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6" name="group 46"/>
          <p:cNvGrpSpPr/>
          <p:nvPr/>
        </p:nvGrpSpPr>
        <p:grpSpPr>
          <a:xfrm rot="21600000">
            <a:off x="4308488" y="4657699"/>
            <a:ext cx="2406636" cy="361997"/>
            <a:chOff x="0" y="0"/>
            <a:chExt cx="2406636" cy="361997"/>
          </a:xfrm>
        </p:grpSpPr>
        <p:pic>
          <p:nvPicPr>
            <p:cNvPr id="534" name="picture 53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6636" cy="361997"/>
            </a:xfrm>
            <a:prstGeom prst="rect">
              <a:avLst/>
            </a:prstGeom>
          </p:spPr>
        </p:pic>
        <p:sp>
          <p:nvSpPr>
            <p:cNvPr id="536" name="textbox 536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165" algn="l" rtl="0" eaLnBrk="0">
                <a:lnSpc>
                  <a:spcPct val="80000"/>
                </a:lnSpc>
                <a:spcBef>
                  <a:spcPts val="0"/>
                </a:spcBef>
              </a:pP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K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3V112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DTP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-9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TDL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-14T</a:t>
              </a:r>
              <a:endParaRPr sz="9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sp>
        <p:nvSpPr>
          <p:cNvPr id="538" name="textbox 538"/>
          <p:cNvSpPr/>
          <p:nvPr/>
        </p:nvSpPr>
        <p:spPr>
          <a:xfrm>
            <a:off x="1184281" y="1679402"/>
            <a:ext cx="1918335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K3V112DTP-9TCM-14T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0" name="textbox 540"/>
          <p:cNvSpPr/>
          <p:nvPr/>
        </p:nvSpPr>
        <p:spPr>
          <a:xfrm>
            <a:off x="1203305" y="4436900"/>
            <a:ext cx="1878329" cy="198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K3V112DTP-9TDL-14T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2" name="textbox 542"/>
          <p:cNvSpPr/>
          <p:nvPr/>
        </p:nvSpPr>
        <p:spPr>
          <a:xfrm>
            <a:off x="1273186" y="7014994"/>
            <a:ext cx="1760220" cy="198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K3V112DTP-9TEL-14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44" name="picture 5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375504" y="9464671"/>
            <a:ext cx="298470" cy="355606"/>
          </a:xfrm>
          <a:prstGeom prst="rect">
            <a:avLst/>
          </a:prstGeom>
        </p:spPr>
      </p:pic>
      <p:pic>
        <p:nvPicPr>
          <p:cNvPr id="546" name="picture 54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75" y="9940873"/>
            <a:ext cx="7645410" cy="12782"/>
          </a:xfrm>
          <a:prstGeom prst="rect">
            <a:avLst/>
          </a:prstGeom>
        </p:spPr>
      </p:pic>
      <p:sp>
        <p:nvSpPr>
          <p:cNvPr id="548" name="textbox 548"/>
          <p:cNvSpPr/>
          <p:nvPr/>
        </p:nvSpPr>
        <p:spPr>
          <a:xfrm>
            <a:off x="6518249" y="9621849"/>
            <a:ext cx="596900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014/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50" name="picture 55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295754" y="5051412"/>
            <a:ext cx="2432103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8"/>
          <p:cNvGrpSpPr/>
          <p:nvPr/>
        </p:nvGrpSpPr>
        <p:grpSpPr>
          <a:xfrm rot="21600000">
            <a:off x="3175" y="136553"/>
            <a:ext cx="7639043" cy="1066818"/>
            <a:chOff x="0" y="0"/>
            <a:chExt cx="7639043" cy="1066818"/>
          </a:xfrm>
        </p:grpSpPr>
        <p:pic>
          <p:nvPicPr>
            <p:cNvPr id="552" name="picture 55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9043" cy="1066818"/>
            </a:xfrm>
            <a:prstGeom prst="rect">
              <a:avLst/>
            </a:prstGeom>
          </p:spPr>
        </p:pic>
        <p:sp>
          <p:nvSpPr>
            <p:cNvPr id="554" name="textbox 554"/>
            <p:cNvSpPr/>
            <p:nvPr/>
          </p:nvSpPr>
          <p:spPr>
            <a:xfrm>
              <a:off x="-12700" y="-12700"/>
              <a:ext cx="7664450" cy="11328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3300" algn="l" rtl="0" eaLnBrk="0">
                <a:lnSpc>
                  <a:spcPct val="76000"/>
                </a:lnSpc>
                <a:spcBef>
                  <a:spcPts val="0"/>
                </a:spcBef>
              </a:pPr>
              <a:r>
                <a:rPr sz="1400" b="1" kern="0" spc="-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Parts</a:t>
              </a:r>
              <a:endParaRPr sz="14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556" name="picture 5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39834" y="4937134"/>
            <a:ext cx="1955823" cy="1758962"/>
          </a:xfrm>
          <a:prstGeom prst="rect">
            <a:avLst/>
          </a:prstGeom>
        </p:spPr>
      </p:pic>
      <p:graphicFrame>
        <p:nvGraphicFramePr>
          <p:cNvPr id="558" name="table 558"/>
          <p:cNvGraphicFramePr>
            <a:graphicFrameLocks noGrp="1"/>
          </p:cNvGraphicFramePr>
          <p:nvPr/>
        </p:nvGraphicFramePr>
        <p:xfrm>
          <a:off x="4330703" y="1930374"/>
          <a:ext cx="2400300" cy="1421765"/>
        </p:xfrm>
        <a:graphic>
          <a:graphicData uri="http://schemas.openxmlformats.org/drawingml/2006/table">
            <a:tbl>
              <a:tblPr/>
              <a:tblGrid>
                <a:gridCol w="654050"/>
                <a:gridCol w="549275"/>
                <a:gridCol w="1196975"/>
              </a:tblGrid>
              <a:tr h="365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13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LZBC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8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9230" algn="l" rtl="0" eaLnBrk="0">
                        <a:lnSpc>
                          <a:spcPct val="94000"/>
                        </a:lnSpc>
                      </a:pPr>
                      <a:r>
                        <a:rPr sz="1200" b="1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K5V80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DTP</a:t>
                      </a:r>
                      <a:r>
                        <a:rPr sz="1200" b="1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HNOV</a:t>
                      </a:r>
                      <a:r>
                        <a:rPr sz="1200" b="1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PTO</a:t>
                      </a:r>
                      <a:r>
                        <a:rPr sz="1200" b="1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r>
                        <a:rPr sz="12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DH</a:t>
                      </a:r>
                      <a:r>
                        <a:rPr sz="12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150-7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8B"/>
                    </a:solidFill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8B"/>
                    </a:solidFill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ts val="85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0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561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12T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</a:tr>
              <a:tr h="31369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194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</a:tbl>
          </a:graphicData>
        </a:graphic>
      </p:graphicFrame>
      <p:pic>
        <p:nvPicPr>
          <p:cNvPr id="560" name="picture 5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6200" y="2416142"/>
            <a:ext cx="2146289" cy="1492310"/>
          </a:xfrm>
          <a:prstGeom prst="rect">
            <a:avLst/>
          </a:prstGeom>
        </p:spPr>
      </p:pic>
      <p:pic>
        <p:nvPicPr>
          <p:cNvPr id="562" name="picture 5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273152" y="7458126"/>
            <a:ext cx="1670086" cy="1892236"/>
          </a:xfrm>
          <a:prstGeom prst="rect">
            <a:avLst/>
          </a:prstGeom>
        </p:spPr>
      </p:pic>
      <p:grpSp>
        <p:nvGrpSpPr>
          <p:cNvPr id="50" name="group 50"/>
          <p:cNvGrpSpPr/>
          <p:nvPr/>
        </p:nvGrpSpPr>
        <p:grpSpPr>
          <a:xfrm rot="21600000">
            <a:off x="4308488" y="7413596"/>
            <a:ext cx="2406636" cy="368284"/>
            <a:chOff x="0" y="0"/>
            <a:chExt cx="2406636" cy="368284"/>
          </a:xfrm>
        </p:grpSpPr>
        <p:pic>
          <p:nvPicPr>
            <p:cNvPr id="564" name="picture 56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6636" cy="368284"/>
            </a:xfrm>
            <a:prstGeom prst="rect">
              <a:avLst/>
            </a:prstGeom>
          </p:spPr>
        </p:pic>
        <p:sp>
          <p:nvSpPr>
            <p:cNvPr id="566" name="textbox 566"/>
            <p:cNvSpPr/>
            <p:nvPr/>
          </p:nvSpPr>
          <p:spPr>
            <a:xfrm>
              <a:off x="-12700" y="-12700"/>
              <a:ext cx="2432050" cy="3975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69315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K5V8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ODTP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-9N(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PTO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aphicFrame>
        <p:nvGraphicFramePr>
          <p:cNvPr id="568" name="table 568"/>
          <p:cNvGraphicFramePr>
            <a:graphicFrameLocks noGrp="1"/>
          </p:cNvGraphicFramePr>
          <p:nvPr/>
        </p:nvGraphicFramePr>
        <p:xfrm>
          <a:off x="4308488" y="7594617"/>
          <a:ext cx="2422525" cy="1250950"/>
        </p:xfrm>
        <a:graphic>
          <a:graphicData uri="http://schemas.openxmlformats.org/drawingml/2006/table">
            <a:tbl>
              <a:tblPr/>
              <a:tblGrid>
                <a:gridCol w="1225550"/>
                <a:gridCol w="1196975"/>
              </a:tblGrid>
              <a:tr h="1873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65505" algn="l" rtl="0" eaLnBrk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sz="13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R150W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8B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8B"/>
                    </a:solidFill>
                  </a:tcPr>
                </a:tc>
              </a:tr>
              <a:tr h="1206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4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800" algn="l" rtl="0" eaLnBrk="0">
                        <a:lnSpc>
                          <a:spcPts val="1620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4E7"/>
                    </a:solidFill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26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12T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ct val="95000"/>
                        </a:lnSpc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0" name="table 570"/>
          <p:cNvGraphicFramePr>
            <a:graphicFrameLocks noGrp="1"/>
          </p:cNvGraphicFramePr>
          <p:nvPr/>
        </p:nvGraphicFramePr>
        <p:xfrm>
          <a:off x="4330703" y="5156187"/>
          <a:ext cx="2400300" cy="946150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434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800" algn="l" rtl="0" eaLnBrk="0">
                        <a:lnSpc>
                          <a:spcPts val="1620"/>
                        </a:lnSpc>
                        <a:spcBef>
                          <a:spcPts val="0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434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26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12T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875" algn="l" rtl="0" eaLnBrk="0">
                        <a:lnSpc>
                          <a:spcPct val="95000"/>
                        </a:lnSpc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52" name="group 52"/>
          <p:cNvGrpSpPr/>
          <p:nvPr/>
        </p:nvGrpSpPr>
        <p:grpSpPr>
          <a:xfrm rot="21600000">
            <a:off x="4308488" y="4664090"/>
            <a:ext cx="2413003" cy="361893"/>
            <a:chOff x="0" y="0"/>
            <a:chExt cx="2413003" cy="361893"/>
          </a:xfrm>
        </p:grpSpPr>
        <p:pic>
          <p:nvPicPr>
            <p:cNvPr id="572" name="picture 57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13003" cy="361893"/>
            </a:xfrm>
            <a:prstGeom prst="rect">
              <a:avLst/>
            </a:prstGeom>
          </p:spPr>
        </p:pic>
        <p:sp>
          <p:nvSpPr>
            <p:cNvPr id="574" name="textbox 574"/>
            <p:cNvSpPr/>
            <p:nvPr/>
          </p:nvSpPr>
          <p:spPr>
            <a:xfrm>
              <a:off x="-12700" y="-12700"/>
              <a:ext cx="2439035" cy="3873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3515" algn="l" rtl="0" eaLnBrk="0">
                <a:lnSpc>
                  <a:spcPts val="1360"/>
                </a:lnSpc>
              </a:pPr>
              <a:r>
                <a:rPr sz="1400" b="1" kern="0" spc="0" baseline="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5V80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DTP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-9N61(R150-9)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576" name="textbox 576"/>
          <p:cNvSpPr/>
          <p:nvPr/>
        </p:nvSpPr>
        <p:spPr>
          <a:xfrm>
            <a:off x="1177914" y="1669732"/>
            <a:ext cx="1967229" cy="412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96900" indent="-584200" algn="l" rtl="0" eaLnBrk="0">
              <a:lnSpc>
                <a:spcPct val="93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K5V80DTP-HNOV(PTO)</a:t>
            </a:r>
            <a:r>
              <a:rPr sz="1400" b="1" kern="0" spc="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DH150-7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8" name="textbox 578"/>
          <p:cNvSpPr/>
          <p:nvPr/>
        </p:nvSpPr>
        <p:spPr>
          <a:xfrm>
            <a:off x="1298576" y="6991045"/>
            <a:ext cx="1680845" cy="419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00" rIns="0" bIns="0"/>
          <a:lstStyle/>
          <a:p>
            <a:pPr marL="565150" indent="-552450" algn="l" rtl="0" eaLnBrk="0">
              <a:lnSpc>
                <a:spcPct val="95000"/>
              </a:lnSpc>
              <a:spcBef>
                <a:spcPts val="5"/>
              </a:spcBef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K5V80DTP-9N(PTO)</a:t>
            </a:r>
            <a:r>
              <a:rPr sz="1400" b="1" kern="0" spc="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R150W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0" name="textbox 580"/>
          <p:cNvSpPr/>
          <p:nvPr/>
        </p:nvSpPr>
        <p:spPr>
          <a:xfrm>
            <a:off x="1069986" y="4375836"/>
            <a:ext cx="2096770" cy="2800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05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K5V80DTP-9N61(R150-9)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82" name="picture 58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584" name="picture 58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586" name="textbox 586"/>
          <p:cNvSpPr/>
          <p:nvPr/>
        </p:nvSpPr>
        <p:spPr>
          <a:xfrm>
            <a:off x="479411" y="9621849"/>
            <a:ext cx="589915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015/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88" name="picture 58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302121" y="5051412"/>
            <a:ext cx="2432026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4"/>
          <p:cNvGrpSpPr/>
          <p:nvPr/>
        </p:nvGrpSpPr>
        <p:grpSpPr>
          <a:xfrm rot="21600000">
            <a:off x="0" y="136553"/>
            <a:ext cx="7670779" cy="1212769"/>
            <a:chOff x="0" y="0"/>
            <a:chExt cx="7670779" cy="1212769"/>
          </a:xfrm>
        </p:grpSpPr>
        <p:sp>
          <p:nvSpPr>
            <p:cNvPr id="590" name="rect 590"/>
            <p:cNvSpPr/>
            <p:nvPr/>
          </p:nvSpPr>
          <p:spPr>
            <a:xfrm>
              <a:off x="0" y="0"/>
              <a:ext cx="7658110" cy="1066818"/>
            </a:xfrm>
            <a:prstGeom prst="rect">
              <a:avLst/>
            </a:prstGeom>
            <a:solidFill>
              <a:srgbClr val="10278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92" name="textbox 592"/>
            <p:cNvSpPr/>
            <p:nvPr/>
          </p:nvSpPr>
          <p:spPr>
            <a:xfrm>
              <a:off x="5124464" y="322202"/>
              <a:ext cx="1889125" cy="5245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21740" algn="l" rtl="0" eaLnBrk="0">
                <a:lnSpc>
                  <a:spcPct val="98000"/>
                </a:lnSpc>
              </a:pPr>
              <a:r>
                <a:rPr sz="1600" b="1" kern="0" spc="9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液压泵</a:t>
              </a:r>
              <a:endParaRPr sz="1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marL="12700" algn="l" rtl="0" eaLnBrk="0">
                <a:lnSpc>
                  <a:spcPct val="83000"/>
                </a:lnSpc>
                <a:spcBef>
                  <a:spcPts val="445"/>
                </a:spcBef>
              </a:pP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HYDRAULIC</a:t>
              </a:r>
              <a:r>
                <a:rPr sz="1600" b="1" kern="0" spc="1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PUMP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594" name="picture 59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091"/>
              <a:ext cx="7670779" cy="12677"/>
            </a:xfrm>
            <a:prstGeom prst="rect">
              <a:avLst/>
            </a:prstGeom>
          </p:spPr>
        </p:pic>
      </p:grpSp>
      <p:pic>
        <p:nvPicPr>
          <p:cNvPr id="596" name="picture 5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66816" y="7331033"/>
            <a:ext cx="1955753" cy="1847916"/>
          </a:xfrm>
          <a:prstGeom prst="rect">
            <a:avLst/>
          </a:prstGeom>
        </p:spPr>
      </p:pic>
      <p:pic>
        <p:nvPicPr>
          <p:cNvPr id="598" name="picture 5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3112" y="2193915"/>
            <a:ext cx="1949458" cy="1828847"/>
          </a:xfrm>
          <a:prstGeom prst="rect">
            <a:avLst/>
          </a:prstGeom>
        </p:spPr>
      </p:pic>
      <p:pic>
        <p:nvPicPr>
          <p:cNvPr id="600" name="picture 6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05268" y="7413596"/>
            <a:ext cx="2413005" cy="368284"/>
          </a:xfrm>
          <a:prstGeom prst="rect">
            <a:avLst/>
          </a:prstGeom>
        </p:spPr>
      </p:pic>
      <p:graphicFrame>
        <p:nvGraphicFramePr>
          <p:cNvPr id="602" name="table 602"/>
          <p:cNvGraphicFramePr>
            <a:graphicFrameLocks noGrp="1"/>
          </p:cNvGraphicFramePr>
          <p:nvPr/>
        </p:nvGraphicFramePr>
        <p:xfrm>
          <a:off x="4305268" y="7413596"/>
          <a:ext cx="2428875" cy="1438275"/>
        </p:xfrm>
        <a:graphic>
          <a:graphicData uri="http://schemas.openxmlformats.org/drawingml/2006/table">
            <a:tbl>
              <a:tblPr/>
              <a:tblGrid>
                <a:gridCol w="1219200"/>
                <a:gridCol w="1209675"/>
              </a:tblGrid>
              <a:tr h="495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510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   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5V200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DTH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SK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450-6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72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700" algn="l" rtl="0" eaLnBrk="0">
                        <a:lnSpc>
                          <a:spcPts val="1620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72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0" algn="l" rtl="0" eaLnBrk="0">
                        <a:lnSpc>
                          <a:spcPts val="1620"/>
                        </a:lnSpc>
                        <a:spcBef>
                          <a:spcPts val="5"/>
                        </a:spcBef>
                      </a:pPr>
                      <a:r>
                        <a:rPr sz="13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04" name="picture 6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18013" y="1920871"/>
            <a:ext cx="2406632" cy="374675"/>
          </a:xfrm>
          <a:prstGeom prst="rect">
            <a:avLst/>
          </a:prstGeom>
        </p:spPr>
      </p:pic>
      <p:graphicFrame>
        <p:nvGraphicFramePr>
          <p:cNvPr id="606" name="table 606"/>
          <p:cNvGraphicFramePr>
            <a:graphicFrameLocks noGrp="1"/>
          </p:cNvGraphicFramePr>
          <p:nvPr/>
        </p:nvGraphicFramePr>
        <p:xfrm>
          <a:off x="4318013" y="1920871"/>
          <a:ext cx="2409190" cy="1438275"/>
        </p:xfrm>
        <a:graphic>
          <a:graphicData uri="http://schemas.openxmlformats.org/drawingml/2006/table">
            <a:tbl>
              <a:tblPr/>
              <a:tblGrid>
                <a:gridCol w="1205864"/>
                <a:gridCol w="1203325"/>
              </a:tblGrid>
              <a:tr h="3206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765" algn="l" rtl="0" eaLnBrk="0">
                        <a:lnSpc>
                          <a:spcPct val="85000"/>
                        </a:lnSpc>
                      </a:pPr>
                      <a:r>
                        <a:rPr sz="1400" b="1" kern="0" spc="0" baseline="-1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5V80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-9N-12T(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DX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150)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2435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0" algn="l" rtl="0" eaLnBrk="0">
                        <a:lnSpc>
                          <a:spcPts val="1630"/>
                        </a:lnSpc>
                        <a:spcBef>
                          <a:spcPts val="5"/>
                        </a:spcBef>
                      </a:pPr>
                      <a:r>
                        <a:rPr sz="13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876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08" name="picture 6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54072" y="4968881"/>
            <a:ext cx="1981242" cy="1720824"/>
          </a:xfrm>
          <a:prstGeom prst="rect">
            <a:avLst/>
          </a:prstGeom>
        </p:spPr>
      </p:pic>
      <p:graphicFrame>
        <p:nvGraphicFramePr>
          <p:cNvPr id="610" name="table 610"/>
          <p:cNvGraphicFramePr>
            <a:graphicFrameLocks noGrp="1"/>
          </p:cNvGraphicFramePr>
          <p:nvPr/>
        </p:nvGraphicFramePr>
        <p:xfrm>
          <a:off x="4327504" y="5156187"/>
          <a:ext cx="2406650" cy="946150"/>
        </p:xfrm>
        <a:graphic>
          <a:graphicData uri="http://schemas.openxmlformats.org/drawingml/2006/table">
            <a:tbl>
              <a:tblPr/>
              <a:tblGrid>
                <a:gridCol w="1203325"/>
                <a:gridCol w="1203325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497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165" algn="l" rtl="0" eaLnBrk="0">
                        <a:lnSpc>
                          <a:spcPts val="1620"/>
                        </a:lnSpc>
                        <a:spcBef>
                          <a:spcPts val="0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497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0" algn="l" rtl="0" eaLnBrk="0">
                        <a:lnSpc>
                          <a:spcPts val="1630"/>
                        </a:lnSpc>
                        <a:spcBef>
                          <a:spcPts val="5"/>
                        </a:spcBef>
                      </a:pPr>
                      <a:r>
                        <a:rPr sz="13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87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56" name="group 56"/>
          <p:cNvGrpSpPr/>
          <p:nvPr/>
        </p:nvGrpSpPr>
        <p:grpSpPr>
          <a:xfrm rot="21600000">
            <a:off x="4311641" y="4664090"/>
            <a:ext cx="2400337" cy="361893"/>
            <a:chOff x="0" y="0"/>
            <a:chExt cx="2400337" cy="361893"/>
          </a:xfrm>
        </p:grpSpPr>
        <p:pic>
          <p:nvPicPr>
            <p:cNvPr id="612" name="picture 6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0337" cy="361893"/>
            </a:xfrm>
            <a:prstGeom prst="rect">
              <a:avLst/>
            </a:prstGeom>
          </p:spPr>
        </p:pic>
        <p:sp>
          <p:nvSpPr>
            <p:cNvPr id="614" name="textbox 614"/>
            <p:cNvSpPr/>
            <p:nvPr/>
          </p:nvSpPr>
          <p:spPr>
            <a:xfrm>
              <a:off x="-12700" y="-12700"/>
              <a:ext cx="2426335" cy="3911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0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400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5V80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DTP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OE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02-12T(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PTO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616" name="textbox 616"/>
          <p:cNvSpPr/>
          <p:nvPr/>
        </p:nvSpPr>
        <p:spPr>
          <a:xfrm>
            <a:off x="1009666" y="4432020"/>
            <a:ext cx="2273300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K5V80DTP-OE02-12T(PTO)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8" name="textbox 618"/>
          <p:cNvSpPr/>
          <p:nvPr/>
        </p:nvSpPr>
        <p:spPr>
          <a:xfrm>
            <a:off x="1066784" y="1682513"/>
            <a:ext cx="2106295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K5V80DT-9N-12T(DX150)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0" name="textbox 620"/>
          <p:cNvSpPr/>
          <p:nvPr/>
        </p:nvSpPr>
        <p:spPr>
          <a:xfrm>
            <a:off x="1244586" y="7007002"/>
            <a:ext cx="1780539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K5V200DTH-SK450-6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22" name="picture 6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330679" y="2238340"/>
            <a:ext cx="2393966" cy="57207"/>
          </a:xfrm>
          <a:prstGeom prst="rect">
            <a:avLst/>
          </a:prstGeom>
        </p:spPr>
      </p:pic>
      <p:pic>
        <p:nvPicPr>
          <p:cNvPr id="624" name="picture 6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365995" y="9471062"/>
            <a:ext cx="298487" cy="355606"/>
          </a:xfrm>
          <a:prstGeom prst="rect">
            <a:avLst/>
          </a:prstGeom>
        </p:spPr>
      </p:pic>
      <p:pic>
        <p:nvPicPr>
          <p:cNvPr id="626" name="picture 6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0" y="9940873"/>
            <a:ext cx="7670779" cy="12782"/>
          </a:xfrm>
          <a:prstGeom prst="rect">
            <a:avLst/>
          </a:prstGeom>
        </p:spPr>
      </p:pic>
      <p:sp>
        <p:nvSpPr>
          <p:cNvPr id="628" name="textbox 628"/>
          <p:cNvSpPr/>
          <p:nvPr/>
        </p:nvSpPr>
        <p:spPr>
          <a:xfrm>
            <a:off x="6527771" y="9621849"/>
            <a:ext cx="596900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016/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30" name="picture 63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305269" y="5051412"/>
            <a:ext cx="2432044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8"/>
          <p:cNvGrpSpPr/>
          <p:nvPr/>
        </p:nvGrpSpPr>
        <p:grpSpPr>
          <a:xfrm rot="21600000">
            <a:off x="3175" y="136553"/>
            <a:ext cx="7639043" cy="1066818"/>
            <a:chOff x="0" y="0"/>
            <a:chExt cx="7639043" cy="1066818"/>
          </a:xfrm>
        </p:grpSpPr>
        <p:pic>
          <p:nvPicPr>
            <p:cNvPr id="632" name="picture 63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9043" cy="1066818"/>
            </a:xfrm>
            <a:prstGeom prst="rect">
              <a:avLst/>
            </a:prstGeom>
          </p:spPr>
        </p:pic>
        <p:sp>
          <p:nvSpPr>
            <p:cNvPr id="634" name="textbox 634"/>
            <p:cNvSpPr/>
            <p:nvPr/>
          </p:nvSpPr>
          <p:spPr>
            <a:xfrm>
              <a:off x="-12700" y="-12700"/>
              <a:ext cx="7664450" cy="11328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3300" algn="l" rtl="0" eaLnBrk="0">
                <a:lnSpc>
                  <a:spcPct val="76000"/>
                </a:lnSpc>
                <a:spcBef>
                  <a:spcPts val="0"/>
                </a:spcBef>
              </a:pPr>
              <a:r>
                <a:rPr sz="1400" b="1" kern="0" spc="-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Parts</a:t>
              </a:r>
              <a:endParaRPr sz="14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636" name="picture 6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49291" y="2130421"/>
            <a:ext cx="2063751" cy="1974903"/>
          </a:xfrm>
          <a:prstGeom prst="rect">
            <a:avLst/>
          </a:prstGeom>
        </p:spPr>
      </p:pic>
      <p:sp>
        <p:nvSpPr>
          <p:cNvPr id="638" name="textbox 638"/>
          <p:cNvSpPr/>
          <p:nvPr/>
        </p:nvSpPr>
        <p:spPr>
          <a:xfrm>
            <a:off x="1730365" y="7131732"/>
            <a:ext cx="826135" cy="2800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05"/>
              </a:lnSpc>
            </a:pPr>
            <a:r>
              <a:rPr sz="14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(SY235-8)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40" name="picture 6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49291" y="7375563"/>
            <a:ext cx="2070118" cy="1968512"/>
          </a:xfrm>
          <a:prstGeom prst="rect">
            <a:avLst/>
          </a:prstGeom>
        </p:spPr>
      </p:pic>
      <p:pic>
        <p:nvPicPr>
          <p:cNvPr id="642" name="picture 6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49291" y="4746653"/>
            <a:ext cx="2063751" cy="1962121"/>
          </a:xfrm>
          <a:prstGeom prst="rect">
            <a:avLst/>
          </a:prstGeom>
        </p:spPr>
      </p:pic>
      <p:pic>
        <p:nvPicPr>
          <p:cNvPr id="644" name="picture 6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08488" y="7413596"/>
            <a:ext cx="2406636" cy="368284"/>
          </a:xfrm>
          <a:prstGeom prst="rect">
            <a:avLst/>
          </a:prstGeom>
        </p:spPr>
      </p:pic>
      <p:graphicFrame>
        <p:nvGraphicFramePr>
          <p:cNvPr id="646" name="table 646"/>
          <p:cNvGraphicFramePr>
            <a:graphicFrameLocks noGrp="1"/>
          </p:cNvGraphicFramePr>
          <p:nvPr/>
        </p:nvGraphicFramePr>
        <p:xfrm>
          <a:off x="4308488" y="7413596"/>
          <a:ext cx="2422525" cy="1438275"/>
        </p:xfrm>
        <a:graphic>
          <a:graphicData uri="http://schemas.openxmlformats.org/drawingml/2006/table">
            <a:tbl>
              <a:tblPr/>
              <a:tblGrid>
                <a:gridCol w="1212850"/>
                <a:gridCol w="1209675"/>
              </a:tblGrid>
              <a:tr h="495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LZBC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  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K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5V140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DTP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-9T1L-17T</a:t>
                      </a:r>
                      <a:endParaRPr sz="9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06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21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48" name="picture 6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314855" y="1920871"/>
            <a:ext cx="2413003" cy="387353"/>
          </a:xfrm>
          <a:prstGeom prst="rect">
            <a:avLst/>
          </a:prstGeom>
        </p:spPr>
      </p:pic>
      <p:graphicFrame>
        <p:nvGraphicFramePr>
          <p:cNvPr id="650" name="table 650"/>
          <p:cNvGraphicFramePr>
            <a:graphicFrameLocks noGrp="1"/>
          </p:cNvGraphicFramePr>
          <p:nvPr/>
        </p:nvGraphicFramePr>
        <p:xfrm>
          <a:off x="4314855" y="1920871"/>
          <a:ext cx="2416175" cy="1431290"/>
        </p:xfrm>
        <a:graphic>
          <a:graphicData uri="http://schemas.openxmlformats.org/drawingml/2006/table">
            <a:tbl>
              <a:tblPr/>
              <a:tblGrid>
                <a:gridCol w="1212850"/>
                <a:gridCol w="1203325"/>
              </a:tblGrid>
              <a:tr h="3873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11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LZBC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5V140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-9N01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LG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933E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75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5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561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17T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86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52" name="table 652"/>
          <p:cNvGraphicFramePr>
            <a:graphicFrameLocks noGrp="1"/>
          </p:cNvGraphicFramePr>
          <p:nvPr/>
        </p:nvGraphicFramePr>
        <p:xfrm>
          <a:off x="4324337" y="5156187"/>
          <a:ext cx="2406650" cy="946150"/>
        </p:xfrm>
        <a:graphic>
          <a:graphicData uri="http://schemas.openxmlformats.org/drawingml/2006/table">
            <a:tbl>
              <a:tblPr/>
              <a:tblGrid>
                <a:gridCol w="1203325"/>
                <a:gridCol w="1203325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0050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0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0" name="group 60"/>
          <p:cNvGrpSpPr/>
          <p:nvPr/>
        </p:nvGrpSpPr>
        <p:grpSpPr>
          <a:xfrm rot="21600000">
            <a:off x="4314855" y="4664090"/>
            <a:ext cx="2400269" cy="361893"/>
            <a:chOff x="0" y="0"/>
            <a:chExt cx="2400269" cy="361893"/>
          </a:xfrm>
        </p:grpSpPr>
        <p:pic>
          <p:nvPicPr>
            <p:cNvPr id="654" name="picture 65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0269" cy="361893"/>
            </a:xfrm>
            <a:prstGeom prst="rect">
              <a:avLst/>
            </a:prstGeom>
          </p:spPr>
        </p:pic>
        <p:sp>
          <p:nvSpPr>
            <p:cNvPr id="656" name="textbox 656"/>
            <p:cNvSpPr/>
            <p:nvPr/>
          </p:nvSpPr>
          <p:spPr>
            <a:xfrm>
              <a:off x="-12700" y="-12700"/>
              <a:ext cx="2425700" cy="3924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400" kern="0" spc="0" baseline="-11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900" kern="0" spc="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K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5V140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DT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-1E05(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EC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250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D)</a:t>
              </a:r>
              <a:endParaRPr sz="9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sp>
        <p:nvSpPr>
          <p:cNvPr id="658" name="textbox 658"/>
          <p:cNvSpPr/>
          <p:nvPr/>
        </p:nvSpPr>
        <p:spPr>
          <a:xfrm>
            <a:off x="1057253" y="4432020"/>
            <a:ext cx="2155825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K5V140DT-1E05(EC250D)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60" name="textbox 660"/>
          <p:cNvSpPr/>
          <p:nvPr/>
        </p:nvSpPr>
        <p:spPr>
          <a:xfrm>
            <a:off x="1120767" y="1692081"/>
            <a:ext cx="2037079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K5V140DT-9N01LG933E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62" name="textbox 662"/>
          <p:cNvSpPr/>
          <p:nvPr/>
        </p:nvSpPr>
        <p:spPr>
          <a:xfrm>
            <a:off x="1216038" y="7016070"/>
            <a:ext cx="1828164" cy="189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400" b="1" kern="0" spc="0" dirty="0">
                <a:solidFill>
                  <a:srgbClr val="001B8B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K5V140DTP-9</a:t>
            </a: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T1L-17T</a:t>
            </a:r>
            <a:endParaRPr sz="1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664" name="picture 66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666" name="picture 66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668" name="textbox 668"/>
          <p:cNvSpPr/>
          <p:nvPr/>
        </p:nvSpPr>
        <p:spPr>
          <a:xfrm>
            <a:off x="479411" y="9628136"/>
            <a:ext cx="589915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017/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70" name="picture 67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302121" y="5051412"/>
            <a:ext cx="2432026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textbox 672"/>
          <p:cNvSpPr/>
          <p:nvPr/>
        </p:nvSpPr>
        <p:spPr>
          <a:xfrm>
            <a:off x="3175" y="136553"/>
            <a:ext cx="7658100" cy="1067435"/>
          </a:xfrm>
          <a:prstGeom prst="rect">
            <a:avLst/>
          </a:prstGeom>
          <a:solidFill>
            <a:srgbClr val="1027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52540" algn="l" rtl="0" eaLnBrk="0">
              <a:lnSpc>
                <a:spcPct val="98000"/>
              </a:lnSpc>
            </a:pPr>
            <a:r>
              <a:rPr sz="1600" b="1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液压泵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5143500" algn="l" rtl="0" eaLnBrk="0">
              <a:lnSpc>
                <a:spcPct val="83000"/>
              </a:lnSpc>
              <a:spcBef>
                <a:spcPts val="195"/>
              </a:spcBef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</a:t>
            </a:r>
            <a:r>
              <a:rPr sz="16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PUMP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74" name="picture 6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73120" y="2117745"/>
            <a:ext cx="2070118" cy="2012936"/>
          </a:xfrm>
          <a:prstGeom prst="rect">
            <a:avLst/>
          </a:prstGeom>
        </p:spPr>
      </p:pic>
      <p:pic>
        <p:nvPicPr>
          <p:cNvPr id="676" name="picture 6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73120" y="4841893"/>
            <a:ext cx="2070118" cy="1981190"/>
          </a:xfrm>
          <a:prstGeom prst="rect">
            <a:avLst/>
          </a:prstGeom>
        </p:spPr>
      </p:pic>
      <p:pic>
        <p:nvPicPr>
          <p:cNvPr id="678" name="picture 6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54096" y="7623147"/>
            <a:ext cx="2609836" cy="1428816"/>
          </a:xfrm>
          <a:prstGeom prst="rect">
            <a:avLst/>
          </a:prstGeom>
        </p:spPr>
      </p:pic>
      <p:pic>
        <p:nvPicPr>
          <p:cNvPr id="680" name="picture 6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08488" y="7407309"/>
            <a:ext cx="2406636" cy="374570"/>
          </a:xfrm>
          <a:prstGeom prst="rect">
            <a:avLst/>
          </a:prstGeom>
        </p:spPr>
      </p:pic>
      <p:graphicFrame>
        <p:nvGraphicFramePr>
          <p:cNvPr id="682" name="table 682"/>
          <p:cNvGraphicFramePr>
            <a:graphicFrameLocks noGrp="1"/>
          </p:cNvGraphicFramePr>
          <p:nvPr/>
        </p:nvGraphicFramePr>
        <p:xfrm>
          <a:off x="4308488" y="7407309"/>
          <a:ext cx="2422525" cy="1443990"/>
        </p:xfrm>
        <a:graphic>
          <a:graphicData uri="http://schemas.openxmlformats.org/drawingml/2006/table">
            <a:tbl>
              <a:tblPr/>
              <a:tblGrid>
                <a:gridCol w="638809"/>
                <a:gridCol w="580390"/>
                <a:gridCol w="1203325"/>
              </a:tblGrid>
              <a:tr h="501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065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K3V180DT-180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R-1E12-V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7005" algn="l" rtl="0" eaLnBrk="0">
                        <a:lnSpc>
                          <a:spcPct val="82000"/>
                        </a:lnSpc>
                        <a:spcBef>
                          <a:spcPts val="16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EC380E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51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941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561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17T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86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84" name="table 684"/>
          <p:cNvGraphicFramePr>
            <a:graphicFrameLocks noGrp="1"/>
          </p:cNvGraphicFramePr>
          <p:nvPr/>
        </p:nvGraphicFramePr>
        <p:xfrm>
          <a:off x="4324337" y="5156187"/>
          <a:ext cx="2400300" cy="946150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06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0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86" name="table 686"/>
          <p:cNvGraphicFramePr>
            <a:graphicFrameLocks noGrp="1"/>
          </p:cNvGraphicFramePr>
          <p:nvPr/>
        </p:nvGraphicFramePr>
        <p:xfrm>
          <a:off x="4330703" y="2412968"/>
          <a:ext cx="2400300" cy="946150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06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371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1940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2" name="group 62"/>
          <p:cNvGrpSpPr/>
          <p:nvPr/>
        </p:nvGrpSpPr>
        <p:grpSpPr>
          <a:xfrm rot="21600000">
            <a:off x="4308488" y="4664090"/>
            <a:ext cx="2406636" cy="419100"/>
            <a:chOff x="0" y="0"/>
            <a:chExt cx="2406636" cy="419100"/>
          </a:xfrm>
        </p:grpSpPr>
        <p:pic>
          <p:nvPicPr>
            <p:cNvPr id="688" name="picture 68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6636" cy="361893"/>
            </a:xfrm>
            <a:prstGeom prst="rect">
              <a:avLst/>
            </a:prstGeom>
          </p:spPr>
        </p:pic>
        <p:sp>
          <p:nvSpPr>
            <p:cNvPr id="690" name="textbox 690"/>
            <p:cNvSpPr/>
            <p:nvPr/>
          </p:nvSpPr>
          <p:spPr>
            <a:xfrm>
              <a:off x="825488" y="151872"/>
              <a:ext cx="1289685" cy="1409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4000"/>
                </a:lnSpc>
              </a:pP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K5V140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DTP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YT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6K-17T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692" name="picture 69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2400270" y="0"/>
              <a:ext cx="6366" cy="419100"/>
            </a:xfrm>
            <a:prstGeom prst="rect">
              <a:avLst/>
            </a:prstGeom>
          </p:spPr>
        </p:pic>
      </p:grpSp>
      <p:grpSp>
        <p:nvGrpSpPr>
          <p:cNvPr id="64" name="group 64"/>
          <p:cNvGrpSpPr/>
          <p:nvPr/>
        </p:nvGrpSpPr>
        <p:grpSpPr>
          <a:xfrm rot="21600000">
            <a:off x="4321145" y="1920871"/>
            <a:ext cx="2400346" cy="374675"/>
            <a:chOff x="0" y="0"/>
            <a:chExt cx="2400346" cy="374675"/>
          </a:xfrm>
        </p:grpSpPr>
        <p:pic>
          <p:nvPicPr>
            <p:cNvPr id="694" name="picture 69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0346" cy="374675"/>
            </a:xfrm>
            <a:prstGeom prst="rect">
              <a:avLst/>
            </a:prstGeom>
          </p:spPr>
        </p:pic>
        <p:sp>
          <p:nvSpPr>
            <p:cNvPr id="696" name="textbox 696"/>
            <p:cNvSpPr/>
            <p:nvPr/>
          </p:nvSpPr>
          <p:spPr>
            <a:xfrm>
              <a:off x="-12700" y="-12700"/>
              <a:ext cx="2426335" cy="42671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5000"/>
                </a:lnSpc>
              </a:pP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K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5V140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DTP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OE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01-17T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698" name="textbox 698"/>
          <p:cNvSpPr/>
          <p:nvPr/>
        </p:nvSpPr>
        <p:spPr>
          <a:xfrm>
            <a:off x="1209672" y="4443469"/>
            <a:ext cx="1888489" cy="409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25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K5V140DTP-YT6K-17T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9750" algn="l" rtl="0" eaLnBrk="0">
              <a:lnSpc>
                <a:spcPts val="1995"/>
              </a:lnSpc>
            </a:pPr>
            <a:r>
              <a:rPr sz="14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(SK350-8)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00" name="textbox 700"/>
          <p:cNvSpPr/>
          <p:nvPr/>
        </p:nvSpPr>
        <p:spPr>
          <a:xfrm>
            <a:off x="1196938" y="1685973"/>
            <a:ext cx="1888489" cy="404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015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K5V140DTP-OE01-17T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2450" algn="l" rtl="0" eaLnBrk="0">
              <a:lnSpc>
                <a:spcPts val="1970"/>
              </a:lnSpc>
            </a:pPr>
            <a:r>
              <a:rPr sz="14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(SY235-9)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02" name="textbox 702"/>
          <p:cNvSpPr/>
          <p:nvPr/>
        </p:nvSpPr>
        <p:spPr>
          <a:xfrm>
            <a:off x="1082643" y="6983248"/>
            <a:ext cx="2027554" cy="4140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0" indent="-742950" algn="l" rtl="0" eaLnBrk="0">
              <a:lnSpc>
                <a:spcPct val="93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K3V180DT-180R-1E12-V</a:t>
            </a:r>
            <a:r>
              <a:rPr sz="1400" b="1" kern="0" spc="4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4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EC380E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04" name="picture 70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330703" y="2216200"/>
            <a:ext cx="2400329" cy="88809"/>
          </a:xfrm>
          <a:prstGeom prst="rect">
            <a:avLst/>
          </a:prstGeom>
        </p:spPr>
      </p:pic>
      <p:pic>
        <p:nvPicPr>
          <p:cNvPr id="706" name="picture 70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369138" y="9471062"/>
            <a:ext cx="304836" cy="355606"/>
          </a:xfrm>
          <a:prstGeom prst="rect">
            <a:avLst/>
          </a:prstGeom>
        </p:spPr>
      </p:pic>
      <p:pic>
        <p:nvPicPr>
          <p:cNvPr id="708" name="picture 70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710" name="picture 7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175" y="1336645"/>
            <a:ext cx="7658068" cy="12677"/>
          </a:xfrm>
          <a:prstGeom prst="rect">
            <a:avLst/>
          </a:prstGeom>
        </p:spPr>
      </p:pic>
      <p:sp>
        <p:nvSpPr>
          <p:cNvPr id="712" name="textbox 712"/>
          <p:cNvSpPr/>
          <p:nvPr/>
        </p:nvSpPr>
        <p:spPr>
          <a:xfrm>
            <a:off x="6530981" y="9621849"/>
            <a:ext cx="589915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018/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14" name="textbox 714"/>
          <p:cNvSpPr/>
          <p:nvPr/>
        </p:nvSpPr>
        <p:spPr>
          <a:xfrm>
            <a:off x="4460863" y="4814877"/>
            <a:ext cx="337820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16" name="picture 7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4321145" y="4664091"/>
            <a:ext cx="6366" cy="41270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6"/>
          <p:cNvGrpSpPr/>
          <p:nvPr/>
        </p:nvGrpSpPr>
        <p:grpSpPr>
          <a:xfrm rot="21600000">
            <a:off x="3175" y="136553"/>
            <a:ext cx="7632676" cy="1066818"/>
            <a:chOff x="0" y="0"/>
            <a:chExt cx="7632676" cy="1066818"/>
          </a:xfrm>
        </p:grpSpPr>
        <p:pic>
          <p:nvPicPr>
            <p:cNvPr id="718" name="picture 71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2676" cy="1066818"/>
            </a:xfrm>
            <a:prstGeom prst="rect">
              <a:avLst/>
            </a:prstGeom>
          </p:spPr>
        </p:pic>
        <p:sp>
          <p:nvSpPr>
            <p:cNvPr id="720" name="textbox 720"/>
            <p:cNvSpPr/>
            <p:nvPr/>
          </p:nvSpPr>
          <p:spPr>
            <a:xfrm>
              <a:off x="-12700" y="-12700"/>
              <a:ext cx="7658100" cy="11328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3300" algn="l" rtl="0" eaLnBrk="0">
                <a:lnSpc>
                  <a:spcPct val="76000"/>
                </a:lnSpc>
              </a:pPr>
              <a:r>
                <a:rPr sz="1400" b="1" kern="0" spc="-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Parts</a:t>
              </a:r>
              <a:endParaRPr sz="14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722" name="picture 7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25539" y="4670377"/>
            <a:ext cx="2057384" cy="2019328"/>
          </a:xfrm>
          <a:prstGeom prst="rect">
            <a:avLst/>
          </a:prstGeom>
        </p:spPr>
      </p:pic>
      <p:pic>
        <p:nvPicPr>
          <p:cNvPr id="724" name="picture 7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25539" y="2143099"/>
            <a:ext cx="2063751" cy="1993973"/>
          </a:xfrm>
          <a:prstGeom prst="rect">
            <a:avLst/>
          </a:prstGeom>
        </p:spPr>
      </p:pic>
      <p:pic>
        <p:nvPicPr>
          <p:cNvPr id="726" name="picture 7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19172" y="7483481"/>
            <a:ext cx="2051018" cy="1765248"/>
          </a:xfrm>
          <a:prstGeom prst="rect">
            <a:avLst/>
          </a:prstGeom>
        </p:spPr>
      </p:pic>
      <p:pic>
        <p:nvPicPr>
          <p:cNvPr id="728" name="picture 7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08488" y="7413596"/>
            <a:ext cx="2413003" cy="368284"/>
          </a:xfrm>
          <a:prstGeom prst="rect">
            <a:avLst/>
          </a:prstGeom>
        </p:spPr>
      </p:pic>
      <p:graphicFrame>
        <p:nvGraphicFramePr>
          <p:cNvPr id="730" name="table 730"/>
          <p:cNvGraphicFramePr>
            <a:graphicFrameLocks noGrp="1"/>
          </p:cNvGraphicFramePr>
          <p:nvPr/>
        </p:nvGraphicFramePr>
        <p:xfrm>
          <a:off x="4308488" y="7413596"/>
          <a:ext cx="2422525" cy="1438275"/>
        </p:xfrm>
        <a:graphic>
          <a:graphicData uri="http://schemas.openxmlformats.org/drawingml/2006/table">
            <a:tbl>
              <a:tblPr/>
              <a:tblGrid>
                <a:gridCol w="1225550"/>
                <a:gridCol w="1196975"/>
              </a:tblGrid>
              <a:tr h="495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0815" algn="l" rtl="0" eaLnBrk="0">
                        <a:lnSpc>
                          <a:spcPct val="97000"/>
                        </a:lnSpc>
                      </a:pPr>
                      <a:r>
                        <a:rPr sz="1400" b="1" kern="0" spc="0" baseline="-7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5V160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DTH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-9N4A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291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06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2915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371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32" name="picture 7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314855" y="1920871"/>
            <a:ext cx="2406636" cy="374675"/>
          </a:xfrm>
          <a:prstGeom prst="rect">
            <a:avLst/>
          </a:prstGeom>
        </p:spPr>
      </p:pic>
      <p:graphicFrame>
        <p:nvGraphicFramePr>
          <p:cNvPr id="734" name="table 734"/>
          <p:cNvGraphicFramePr>
            <a:graphicFrameLocks noGrp="1"/>
          </p:cNvGraphicFramePr>
          <p:nvPr/>
        </p:nvGraphicFramePr>
        <p:xfrm>
          <a:off x="4314855" y="2025615"/>
          <a:ext cx="2416175" cy="1333500"/>
        </p:xfrm>
        <a:graphic>
          <a:graphicData uri="http://schemas.openxmlformats.org/drawingml/2006/table">
            <a:tbl>
              <a:tblPr/>
              <a:tblGrid>
                <a:gridCol w="1219200"/>
                <a:gridCol w="1196975"/>
              </a:tblGrid>
              <a:tr h="2762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291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5765" algn="l" rtl="0" eaLnBrk="0">
                        <a:lnSpc>
                          <a:spcPts val="149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291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1965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17T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051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015" algn="l" rtl="0" eaLnBrk="0">
                        <a:lnSpc>
                          <a:spcPct val="89000"/>
                        </a:lnSpc>
                      </a:pP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36" name="table 736"/>
          <p:cNvGraphicFramePr>
            <a:graphicFrameLocks noGrp="1"/>
          </p:cNvGraphicFramePr>
          <p:nvPr/>
        </p:nvGraphicFramePr>
        <p:xfrm>
          <a:off x="4330703" y="5156187"/>
          <a:ext cx="2400300" cy="946150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06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561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17T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194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8" name="group 68"/>
          <p:cNvGrpSpPr/>
          <p:nvPr/>
        </p:nvGrpSpPr>
        <p:grpSpPr>
          <a:xfrm rot="21600000">
            <a:off x="4308488" y="4664090"/>
            <a:ext cx="2406636" cy="361893"/>
            <a:chOff x="0" y="0"/>
            <a:chExt cx="2406636" cy="361893"/>
          </a:xfrm>
        </p:grpSpPr>
        <p:pic>
          <p:nvPicPr>
            <p:cNvPr id="738" name="picture 73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6636" cy="361893"/>
            </a:xfrm>
            <a:prstGeom prst="rect">
              <a:avLst/>
            </a:prstGeom>
          </p:spPr>
        </p:pic>
        <p:sp>
          <p:nvSpPr>
            <p:cNvPr id="740" name="textbox 740"/>
            <p:cNvSpPr/>
            <p:nvPr/>
          </p:nvSpPr>
          <p:spPr>
            <a:xfrm>
              <a:off x="-12700" y="-12700"/>
              <a:ext cx="2432050" cy="3911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351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400" kern="0" spc="0" baseline="-4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5V140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DT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-17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T(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SK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350-6E)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742" name="textbox 742"/>
          <p:cNvSpPr/>
          <p:nvPr/>
        </p:nvSpPr>
        <p:spPr>
          <a:xfrm>
            <a:off x="1209672" y="1685794"/>
            <a:ext cx="1859279" cy="398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9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K5V140DTP-9C12-17T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7850" algn="l" rtl="0" eaLnBrk="0">
              <a:lnSpc>
                <a:spcPts val="1945"/>
              </a:lnSpc>
            </a:pPr>
            <a:r>
              <a:rPr sz="14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(R305-7)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4" name="textbox 744"/>
          <p:cNvSpPr/>
          <p:nvPr/>
        </p:nvSpPr>
        <p:spPr>
          <a:xfrm>
            <a:off x="4333878" y="2028790"/>
            <a:ext cx="2394585" cy="273050"/>
          </a:xfrm>
          <a:prstGeom prst="rect">
            <a:avLst/>
          </a:prstGeom>
          <a:solidFill>
            <a:srgbClr val="11288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065" algn="l" rtl="0" eaLnBrk="0">
              <a:lnSpc>
                <a:spcPts val="1605"/>
              </a:lnSpc>
              <a:spcBef>
                <a:spcPts val="0"/>
              </a:spcBef>
            </a:pPr>
            <a:r>
              <a:rPr sz="1800" kern="0" spc="-20" baseline="3000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LZBC</a:t>
            </a:r>
            <a:r>
              <a:rPr sz="1100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sz="1800" kern="0" spc="-20" baseline="-200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(R305-7)</a:t>
            </a:r>
            <a:endParaRPr sz="1800" baseline="-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46" name="textbox 746"/>
          <p:cNvSpPr/>
          <p:nvPr/>
        </p:nvSpPr>
        <p:spPr>
          <a:xfrm>
            <a:off x="1044596" y="4432020"/>
            <a:ext cx="2195195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K5V140DT-17T(SK350-6E)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8" name="textbox 748"/>
          <p:cNvSpPr/>
          <p:nvPr/>
        </p:nvSpPr>
        <p:spPr>
          <a:xfrm>
            <a:off x="1362090" y="7008603"/>
            <a:ext cx="1533525" cy="198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K5V160DTH-9N4A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50" name="picture 75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752" name="picture 75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754" name="textbox 754"/>
          <p:cNvSpPr/>
          <p:nvPr/>
        </p:nvSpPr>
        <p:spPr>
          <a:xfrm>
            <a:off x="479411" y="9621849"/>
            <a:ext cx="589915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019/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textbox 756"/>
          <p:cNvSpPr/>
          <p:nvPr/>
        </p:nvSpPr>
        <p:spPr>
          <a:xfrm>
            <a:off x="6372" y="136553"/>
            <a:ext cx="7651750" cy="1067435"/>
          </a:xfrm>
          <a:prstGeom prst="rect">
            <a:avLst/>
          </a:prstGeom>
          <a:solidFill>
            <a:srgbClr val="1128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46190" algn="l" rtl="0" eaLnBrk="0">
              <a:lnSpc>
                <a:spcPct val="96000"/>
              </a:lnSpc>
              <a:spcBef>
                <a:spcPts val="5"/>
              </a:spcBef>
            </a:pPr>
            <a:r>
              <a:rPr sz="1700" b="1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液压泵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5130165" algn="l" rtl="0" eaLnBrk="0">
              <a:lnSpc>
                <a:spcPct val="81000"/>
              </a:lnSpc>
              <a:spcBef>
                <a:spcPts val="40"/>
              </a:spcBef>
            </a:pP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</a:t>
            </a:r>
            <a:r>
              <a:rPr sz="1700" b="1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PUMP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58" name="picture 7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79484" y="7413596"/>
            <a:ext cx="2070143" cy="1873272"/>
          </a:xfrm>
          <a:prstGeom prst="rect">
            <a:avLst/>
          </a:prstGeom>
        </p:spPr>
      </p:pic>
      <p:pic>
        <p:nvPicPr>
          <p:cNvPr id="760" name="picture 7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96954" y="5000628"/>
            <a:ext cx="2241574" cy="1676400"/>
          </a:xfrm>
          <a:prstGeom prst="rect">
            <a:avLst/>
          </a:prstGeom>
        </p:spPr>
      </p:pic>
      <p:pic>
        <p:nvPicPr>
          <p:cNvPr id="762" name="picture 7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85856" y="2212984"/>
            <a:ext cx="2070066" cy="1796996"/>
          </a:xfrm>
          <a:prstGeom prst="rect">
            <a:avLst/>
          </a:prstGeom>
        </p:spPr>
      </p:pic>
      <p:pic>
        <p:nvPicPr>
          <p:cNvPr id="764" name="picture 76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11641" y="7413597"/>
            <a:ext cx="2406632" cy="361997"/>
          </a:xfrm>
          <a:prstGeom prst="rect">
            <a:avLst/>
          </a:prstGeom>
        </p:spPr>
      </p:pic>
      <p:graphicFrame>
        <p:nvGraphicFramePr>
          <p:cNvPr id="766" name="table 766"/>
          <p:cNvGraphicFramePr>
            <a:graphicFrameLocks noGrp="1"/>
          </p:cNvGraphicFramePr>
          <p:nvPr/>
        </p:nvGraphicFramePr>
        <p:xfrm>
          <a:off x="4311641" y="7413597"/>
          <a:ext cx="2422525" cy="1438275"/>
        </p:xfrm>
        <a:graphic>
          <a:graphicData uri="http://schemas.openxmlformats.org/drawingml/2006/table">
            <a:tbl>
              <a:tblPr/>
              <a:tblGrid>
                <a:gridCol w="1212850"/>
                <a:gridCol w="1209675"/>
              </a:tblGrid>
              <a:tr h="495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51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400" kern="0" spc="0" baseline="-11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5V160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DTH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-9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T16(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SY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335)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7350" algn="l" rtl="0" eaLnBrk="0">
                        <a:lnSpc>
                          <a:spcPts val="166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160*2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0" algn="l" rtl="0" eaLnBrk="0">
                        <a:lnSpc>
                          <a:spcPts val="1660"/>
                        </a:lnSpc>
                        <a:spcBef>
                          <a:spcPts val="5"/>
                        </a:spcBef>
                      </a:pP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0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68" name="picture 7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18013" y="1920871"/>
            <a:ext cx="2406632" cy="374675"/>
          </a:xfrm>
          <a:prstGeom prst="rect">
            <a:avLst/>
          </a:prstGeom>
        </p:spPr>
      </p:pic>
      <p:graphicFrame>
        <p:nvGraphicFramePr>
          <p:cNvPr id="770" name="table 770"/>
          <p:cNvGraphicFramePr>
            <a:graphicFrameLocks noGrp="1"/>
          </p:cNvGraphicFramePr>
          <p:nvPr/>
        </p:nvGraphicFramePr>
        <p:xfrm>
          <a:off x="4318013" y="2025615"/>
          <a:ext cx="2409190" cy="1333500"/>
        </p:xfrm>
        <a:graphic>
          <a:graphicData uri="http://schemas.openxmlformats.org/drawingml/2006/table">
            <a:tbl>
              <a:tblPr/>
              <a:tblGrid>
                <a:gridCol w="1205864"/>
                <a:gridCol w="1203325"/>
              </a:tblGrid>
              <a:tr h="2762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0050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88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17T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72" name="table 772"/>
          <p:cNvGraphicFramePr>
            <a:graphicFrameLocks noGrp="1"/>
          </p:cNvGraphicFramePr>
          <p:nvPr/>
        </p:nvGraphicFramePr>
        <p:xfrm>
          <a:off x="4327504" y="5156187"/>
          <a:ext cx="2406650" cy="946150"/>
        </p:xfrm>
        <a:graphic>
          <a:graphicData uri="http://schemas.openxmlformats.org/drawingml/2006/table">
            <a:tbl>
              <a:tblPr/>
              <a:tblGrid>
                <a:gridCol w="1203325"/>
                <a:gridCol w="120332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86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l" rtl="0" eaLnBrk="0">
                        <a:lnSpc>
                          <a:spcPts val="1660"/>
                        </a:lnSpc>
                        <a:spcBef>
                          <a:spcPts val="0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160*2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86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0" algn="l" rtl="0" eaLnBrk="0">
                        <a:lnSpc>
                          <a:spcPts val="1660"/>
                        </a:lnSpc>
                        <a:spcBef>
                          <a:spcPts val="5"/>
                        </a:spcBef>
                      </a:pP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71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70" name="group 70"/>
          <p:cNvGrpSpPr/>
          <p:nvPr/>
        </p:nvGrpSpPr>
        <p:grpSpPr>
          <a:xfrm rot="21600000">
            <a:off x="4311641" y="4651413"/>
            <a:ext cx="2413005" cy="425386"/>
            <a:chOff x="0" y="0"/>
            <a:chExt cx="2413005" cy="425386"/>
          </a:xfrm>
        </p:grpSpPr>
        <p:pic>
          <p:nvPicPr>
            <p:cNvPr id="774" name="picture 77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12677"/>
              <a:ext cx="2400337" cy="361893"/>
            </a:xfrm>
            <a:prstGeom prst="rect">
              <a:avLst/>
            </a:prstGeom>
          </p:spPr>
        </p:pic>
        <p:sp>
          <p:nvSpPr>
            <p:cNvPr id="776" name="textbox 776"/>
            <p:cNvSpPr/>
            <p:nvPr/>
          </p:nvSpPr>
          <p:spPr>
            <a:xfrm>
              <a:off x="749333" y="82473"/>
              <a:ext cx="1471294" cy="2959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K5V160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DT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-1E06(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EC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300D-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2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EC</a:t>
              </a:r>
              <a:r>
                <a:rPr sz="9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350D)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778" name="picture 77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2406633" y="0"/>
              <a:ext cx="6372" cy="425386"/>
            </a:xfrm>
            <a:prstGeom prst="rect">
              <a:avLst/>
            </a:prstGeom>
          </p:spPr>
        </p:pic>
      </p:grpSp>
      <p:sp>
        <p:nvSpPr>
          <p:cNvPr id="780" name="textbox 780"/>
          <p:cNvSpPr/>
          <p:nvPr/>
        </p:nvSpPr>
        <p:spPr>
          <a:xfrm>
            <a:off x="4330679" y="2028790"/>
            <a:ext cx="2394585" cy="273050"/>
          </a:xfrm>
          <a:prstGeom prst="rect">
            <a:avLst/>
          </a:prstGeom>
          <a:solidFill>
            <a:srgbClr val="11288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7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0" algn="l" rtl="0" eaLnBrk="0">
              <a:lnSpc>
                <a:spcPts val="1525"/>
              </a:lnSpc>
              <a:spcBef>
                <a:spcPts val="5"/>
              </a:spcBef>
            </a:pPr>
            <a:r>
              <a:rPr sz="1900" kern="0" spc="-20" baseline="2000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LZBC</a:t>
            </a:r>
            <a:r>
              <a:rPr sz="1200" kern="0" spc="-2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sz="1900" b="1" kern="0" spc="-20" baseline="-500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(DX3</a:t>
            </a:r>
            <a:r>
              <a:rPr sz="1900" b="1" kern="0" spc="-30" baseline="-500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00)</a:t>
            </a:r>
            <a:endParaRPr sz="1900" baseline="-5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82" name="textbox 782"/>
          <p:cNvSpPr/>
          <p:nvPr/>
        </p:nvSpPr>
        <p:spPr>
          <a:xfrm>
            <a:off x="1187468" y="1695361"/>
            <a:ext cx="1924685" cy="3644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1400" b="1" kern="0" spc="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K5V140</a:t>
            </a:r>
            <a:r>
              <a:rPr sz="14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DTP</a:t>
            </a:r>
            <a:r>
              <a:rPr sz="1400" b="1" kern="0" spc="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-9N01-17T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015" algn="l" rtl="0" eaLnBrk="0">
              <a:lnSpc>
                <a:spcPct val="84000"/>
              </a:lnSpc>
              <a:spcBef>
                <a:spcPts val="5"/>
              </a:spcBef>
            </a:pPr>
            <a:r>
              <a:rPr sz="1400" b="1" kern="0" spc="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4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DX</a:t>
            </a:r>
            <a:r>
              <a:rPr sz="1400" b="1" kern="0" spc="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84" name="textbox 784"/>
          <p:cNvSpPr/>
          <p:nvPr/>
        </p:nvSpPr>
        <p:spPr>
          <a:xfrm>
            <a:off x="1384310" y="4445051"/>
            <a:ext cx="1546225" cy="3771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565" algn="l" rtl="0" eaLnBrk="0">
              <a:lnSpc>
                <a:spcPct val="80000"/>
              </a:lnSpc>
            </a:pPr>
            <a:r>
              <a:rPr sz="1400" kern="0" spc="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K5V160</a:t>
            </a:r>
            <a:r>
              <a:rPr sz="1400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DT</a:t>
            </a:r>
            <a:r>
              <a:rPr sz="1400" kern="0" spc="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-1E06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5"/>
              </a:spcBef>
            </a:pPr>
            <a:r>
              <a:rPr sz="14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(EC300D-EC3</a:t>
            </a: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50D)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86" name="textbox 786"/>
          <p:cNvSpPr/>
          <p:nvPr/>
        </p:nvSpPr>
        <p:spPr>
          <a:xfrm>
            <a:off x="1047744" y="6991416"/>
            <a:ext cx="2211070" cy="205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400" b="1" kern="0" spc="3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K5V160</a:t>
            </a:r>
            <a:r>
              <a:rPr sz="14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DTH</a:t>
            </a:r>
            <a:r>
              <a:rPr sz="1400" b="1" kern="0" spc="3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-9T16(</a:t>
            </a:r>
            <a:r>
              <a:rPr sz="14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</a:t>
            </a:r>
            <a:r>
              <a:rPr sz="1400" b="1" kern="0" spc="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335)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88" name="picture 78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365995" y="9471062"/>
            <a:ext cx="298487" cy="355606"/>
          </a:xfrm>
          <a:prstGeom prst="rect">
            <a:avLst/>
          </a:prstGeom>
        </p:spPr>
      </p:pic>
      <p:pic>
        <p:nvPicPr>
          <p:cNvPr id="790" name="picture 79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0" y="9940873"/>
            <a:ext cx="7670779" cy="12782"/>
          </a:xfrm>
          <a:prstGeom prst="rect">
            <a:avLst/>
          </a:prstGeom>
        </p:spPr>
      </p:pic>
      <p:pic>
        <p:nvPicPr>
          <p:cNvPr id="792" name="picture 79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0" y="1336645"/>
            <a:ext cx="7670779" cy="12677"/>
          </a:xfrm>
          <a:prstGeom prst="rect">
            <a:avLst/>
          </a:prstGeom>
        </p:spPr>
      </p:pic>
      <p:sp>
        <p:nvSpPr>
          <p:cNvPr id="794" name="textbox 794"/>
          <p:cNvSpPr/>
          <p:nvPr/>
        </p:nvSpPr>
        <p:spPr>
          <a:xfrm>
            <a:off x="6527771" y="9621849"/>
            <a:ext cx="596900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020/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96" name="textbox 796"/>
          <p:cNvSpPr/>
          <p:nvPr/>
        </p:nvSpPr>
        <p:spPr>
          <a:xfrm>
            <a:off x="4457704" y="4827555"/>
            <a:ext cx="325120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98" name="picture 79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324356" y="4664091"/>
            <a:ext cx="635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2"/>
          <p:cNvGrpSpPr/>
          <p:nvPr/>
        </p:nvGrpSpPr>
        <p:grpSpPr>
          <a:xfrm rot="21600000">
            <a:off x="3175" y="142839"/>
            <a:ext cx="7645408" cy="1073210"/>
            <a:chOff x="0" y="0"/>
            <a:chExt cx="7645408" cy="1073210"/>
          </a:xfrm>
        </p:grpSpPr>
        <p:pic>
          <p:nvPicPr>
            <p:cNvPr id="800" name="picture 80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45408" cy="1073210"/>
            </a:xfrm>
            <a:prstGeom prst="rect">
              <a:avLst/>
            </a:prstGeom>
          </p:spPr>
        </p:pic>
        <p:sp>
          <p:nvSpPr>
            <p:cNvPr id="802" name="textbox 802"/>
            <p:cNvSpPr/>
            <p:nvPr/>
          </p:nvSpPr>
          <p:spPr>
            <a:xfrm>
              <a:off x="-12700" y="-12700"/>
              <a:ext cx="7671434" cy="113918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6315" algn="l" rtl="0" eaLnBrk="0">
                <a:lnSpc>
                  <a:spcPct val="76000"/>
                </a:lnSpc>
                <a:spcBef>
                  <a:spcPts val="0"/>
                </a:spcBef>
              </a:pPr>
              <a:r>
                <a:rPr sz="1400" b="1" kern="0" spc="-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Parts</a:t>
              </a:r>
              <a:endParaRPr sz="14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804" name="picture 8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33467" y="7375563"/>
            <a:ext cx="2057385" cy="2032006"/>
          </a:xfrm>
          <a:prstGeom prst="rect">
            <a:avLst/>
          </a:prstGeom>
        </p:spPr>
      </p:pic>
      <p:pic>
        <p:nvPicPr>
          <p:cNvPr id="806" name="picture 8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33467" y="4702124"/>
            <a:ext cx="2057385" cy="1924087"/>
          </a:xfrm>
          <a:prstGeom prst="rect">
            <a:avLst/>
          </a:prstGeom>
        </p:spPr>
      </p:pic>
      <p:pic>
        <p:nvPicPr>
          <p:cNvPr id="808" name="picture 8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08488" y="7413596"/>
            <a:ext cx="2406636" cy="368284"/>
          </a:xfrm>
          <a:prstGeom prst="rect">
            <a:avLst/>
          </a:prstGeom>
        </p:spPr>
      </p:pic>
      <p:graphicFrame>
        <p:nvGraphicFramePr>
          <p:cNvPr id="810" name="table 810"/>
          <p:cNvGraphicFramePr>
            <a:graphicFrameLocks noGrp="1"/>
          </p:cNvGraphicFramePr>
          <p:nvPr/>
        </p:nvGraphicFramePr>
        <p:xfrm>
          <a:off x="4308488" y="7413596"/>
          <a:ext cx="2416175" cy="1431924"/>
        </p:xfrm>
        <a:graphic>
          <a:graphicData uri="http://schemas.openxmlformats.org/drawingml/2006/table">
            <a:tbl>
              <a:tblPr/>
              <a:tblGrid>
                <a:gridCol w="1212850"/>
                <a:gridCol w="1203325"/>
              </a:tblGrid>
              <a:tr h="17970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62965" algn="l" rtl="0" eaLnBrk="0">
                        <a:lnSpc>
                          <a:spcPct val="66000"/>
                        </a:lnSpc>
                        <a:spcBef>
                          <a:spcPts val="5"/>
                        </a:spcBef>
                      </a:pP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K5V200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DTP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-9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NOB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PTO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534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4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875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2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2915" algn="l" rtl="0" eaLnBrk="0">
                        <a:lnSpc>
                          <a:spcPct val="96000"/>
                        </a:lnSpc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4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5765" algn="l" rtl="0" eaLnBrk="0">
                        <a:lnSpc>
                          <a:spcPts val="1495"/>
                        </a:lnSpc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4E7"/>
                    </a:solidFill>
                  </a:tcPr>
                </a:tc>
              </a:tr>
              <a:tr h="3028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291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065" algn="l" rtl="0" eaLnBrk="0">
                        <a:lnSpc>
                          <a:spcPts val="1495"/>
                        </a:lnSpc>
                        <a:spcBef>
                          <a:spcPts val="5"/>
                        </a:spcBef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</a:tr>
              <a:tr h="3060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051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020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</a:tbl>
          </a:graphicData>
        </a:graphic>
      </p:graphicFrame>
      <p:pic>
        <p:nvPicPr>
          <p:cNvPr id="812" name="picture 8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38196" y="2378109"/>
            <a:ext cx="2241561" cy="1523952"/>
          </a:xfrm>
          <a:prstGeom prst="rect">
            <a:avLst/>
          </a:prstGeom>
        </p:spPr>
      </p:pic>
      <p:graphicFrame>
        <p:nvGraphicFramePr>
          <p:cNvPr id="814" name="table 814"/>
          <p:cNvGraphicFramePr>
            <a:graphicFrameLocks noGrp="1"/>
          </p:cNvGraphicFramePr>
          <p:nvPr/>
        </p:nvGraphicFramePr>
        <p:xfrm>
          <a:off x="4324337" y="2400291"/>
          <a:ext cx="2400300" cy="951865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06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160*2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0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16" name="table 816"/>
          <p:cNvGraphicFramePr>
            <a:graphicFrameLocks noGrp="1"/>
          </p:cNvGraphicFramePr>
          <p:nvPr/>
        </p:nvGraphicFramePr>
        <p:xfrm>
          <a:off x="4324337" y="5156187"/>
          <a:ext cx="2400300" cy="939165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434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7350" algn="l" rtl="0" eaLnBrk="0">
                        <a:lnSpc>
                          <a:spcPts val="1620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434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3715" algn="l" rtl="0" eaLnBrk="0">
                        <a:lnSpc>
                          <a:spcPts val="1620"/>
                        </a:lnSpc>
                        <a:spcBef>
                          <a:spcPts val="5"/>
                        </a:spcBef>
                      </a:pPr>
                      <a:r>
                        <a:rPr sz="13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87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74" name="group 74"/>
          <p:cNvGrpSpPr/>
          <p:nvPr/>
        </p:nvGrpSpPr>
        <p:grpSpPr>
          <a:xfrm rot="21600000">
            <a:off x="4308488" y="1920871"/>
            <a:ext cx="2406636" cy="374675"/>
            <a:chOff x="0" y="0"/>
            <a:chExt cx="2406636" cy="374675"/>
          </a:xfrm>
        </p:grpSpPr>
        <p:pic>
          <p:nvPicPr>
            <p:cNvPr id="818" name="picture 8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6636" cy="374675"/>
            </a:xfrm>
            <a:prstGeom prst="rect">
              <a:avLst/>
            </a:prstGeom>
          </p:spPr>
        </p:pic>
        <p:sp>
          <p:nvSpPr>
            <p:cNvPr id="820" name="textbox 820"/>
            <p:cNvSpPr/>
            <p:nvPr/>
          </p:nvSpPr>
          <p:spPr>
            <a:xfrm>
              <a:off x="-12700" y="-12700"/>
              <a:ext cx="2432050" cy="42671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165" algn="l" rtl="0" eaLnBrk="0">
                <a:lnSpc>
                  <a:spcPct val="93000"/>
                </a:lnSpc>
              </a:pPr>
              <a:r>
                <a:rPr sz="1400" b="1" kern="0" spc="0" baseline="4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5V16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DTH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OE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30-17T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6" name="group 76"/>
          <p:cNvGrpSpPr/>
          <p:nvPr/>
        </p:nvGrpSpPr>
        <p:grpSpPr>
          <a:xfrm rot="21600000">
            <a:off x="4314855" y="4664090"/>
            <a:ext cx="2393902" cy="361893"/>
            <a:chOff x="0" y="0"/>
            <a:chExt cx="2393902" cy="361893"/>
          </a:xfrm>
        </p:grpSpPr>
        <p:pic>
          <p:nvPicPr>
            <p:cNvPr id="822" name="picture 8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393902" cy="361893"/>
            </a:xfrm>
            <a:prstGeom prst="rect">
              <a:avLst/>
            </a:prstGeom>
          </p:spPr>
        </p:pic>
        <p:sp>
          <p:nvSpPr>
            <p:cNvPr id="824" name="textbox 824"/>
            <p:cNvSpPr/>
            <p:nvPr/>
          </p:nvSpPr>
          <p:spPr>
            <a:xfrm>
              <a:off x="-12700" y="-12700"/>
              <a:ext cx="2419350" cy="3911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" algn="l" rtl="0" eaLnBrk="0">
                <a:lnSpc>
                  <a:spcPct val="85000"/>
                </a:lnSpc>
                <a:spcBef>
                  <a:spcPts val="0"/>
                </a:spcBef>
              </a:pPr>
              <a:r>
                <a:rPr sz="1400" b="1" kern="0" spc="0" baseline="-11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5V200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DTH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-9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NOB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(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EC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460)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826" name="textbox 826"/>
          <p:cNvSpPr/>
          <p:nvPr/>
        </p:nvSpPr>
        <p:spPr>
          <a:xfrm>
            <a:off x="4327512" y="7597790"/>
            <a:ext cx="2394585" cy="184150"/>
          </a:xfrm>
          <a:prstGeom prst="rect">
            <a:avLst/>
          </a:prstGeom>
          <a:solidFill>
            <a:srgbClr val="11288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31850" algn="l" rtl="0" eaLnBrk="0">
              <a:lnSpc>
                <a:spcPct val="96000"/>
              </a:lnSpc>
              <a:spcBef>
                <a:spcPts val="0"/>
              </a:spcBef>
            </a:pPr>
            <a:r>
              <a:rPr sz="1200" kern="0" spc="-3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(DH500))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28" name="textbox 828"/>
          <p:cNvSpPr/>
          <p:nvPr/>
        </p:nvSpPr>
        <p:spPr>
          <a:xfrm>
            <a:off x="1038229" y="4432020"/>
            <a:ext cx="2234564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K5V200DTH-9NOB(EC460)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30" name="textbox 830"/>
          <p:cNvSpPr/>
          <p:nvPr/>
        </p:nvSpPr>
        <p:spPr>
          <a:xfrm>
            <a:off x="1133500" y="6997436"/>
            <a:ext cx="2045970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K5V200DTP-9NOB(PTO)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32" name="textbox 832"/>
          <p:cNvSpPr/>
          <p:nvPr/>
        </p:nvSpPr>
        <p:spPr>
          <a:xfrm>
            <a:off x="1184281" y="1679581"/>
            <a:ext cx="1898650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K5V160DTH-OE30-17T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34" name="textbox 834"/>
          <p:cNvSpPr/>
          <p:nvPr/>
        </p:nvSpPr>
        <p:spPr>
          <a:xfrm>
            <a:off x="1793880" y="7194308"/>
            <a:ext cx="688340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(DH500)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836" name="picture 8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838" name="picture 8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75" y="1349323"/>
            <a:ext cx="7658067" cy="12782"/>
          </a:xfrm>
          <a:prstGeom prst="rect">
            <a:avLst/>
          </a:prstGeom>
        </p:spPr>
      </p:pic>
      <p:sp>
        <p:nvSpPr>
          <p:cNvPr id="840" name="textbox 840"/>
          <p:cNvSpPr/>
          <p:nvPr/>
        </p:nvSpPr>
        <p:spPr>
          <a:xfrm>
            <a:off x="460388" y="9621849"/>
            <a:ext cx="589915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021/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842" name="picture 84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308487" y="5051412"/>
            <a:ext cx="2425660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4" name="picture 8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sp>
        <p:nvSpPr>
          <p:cNvPr id="846" name="textbox 846"/>
          <p:cNvSpPr/>
          <p:nvPr/>
        </p:nvSpPr>
        <p:spPr>
          <a:xfrm>
            <a:off x="3175" y="142839"/>
            <a:ext cx="7658100" cy="1073785"/>
          </a:xfrm>
          <a:prstGeom prst="rect">
            <a:avLst/>
          </a:prstGeom>
          <a:solidFill>
            <a:srgbClr val="1026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36515" indent="1202690" algn="l" rtl="0" eaLnBrk="0">
              <a:lnSpc>
                <a:spcPct val="96000"/>
              </a:lnSpc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液压泵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7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</a:t>
            </a:r>
            <a:r>
              <a:rPr sz="17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PUMP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848" name="picture 8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93782" y="7483481"/>
            <a:ext cx="2057385" cy="1930374"/>
          </a:xfrm>
          <a:prstGeom prst="rect">
            <a:avLst/>
          </a:prstGeom>
        </p:spPr>
      </p:pic>
      <p:pic>
        <p:nvPicPr>
          <p:cNvPr id="850" name="picture 8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93782" y="4810147"/>
            <a:ext cx="2076408" cy="1816064"/>
          </a:xfrm>
          <a:prstGeom prst="rect">
            <a:avLst/>
          </a:prstGeom>
        </p:spPr>
      </p:pic>
      <p:pic>
        <p:nvPicPr>
          <p:cNvPr id="852" name="picture 8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08488" y="7413596"/>
            <a:ext cx="2406636" cy="368284"/>
          </a:xfrm>
          <a:prstGeom prst="rect">
            <a:avLst/>
          </a:prstGeom>
        </p:spPr>
      </p:pic>
      <p:graphicFrame>
        <p:nvGraphicFramePr>
          <p:cNvPr id="854" name="table 854"/>
          <p:cNvGraphicFramePr>
            <a:graphicFrameLocks noGrp="1"/>
          </p:cNvGraphicFramePr>
          <p:nvPr/>
        </p:nvGraphicFramePr>
        <p:xfrm>
          <a:off x="4308488" y="7413596"/>
          <a:ext cx="2422525" cy="1438275"/>
        </p:xfrm>
        <a:graphic>
          <a:graphicData uri="http://schemas.openxmlformats.org/drawingml/2006/table">
            <a:tbl>
              <a:tblPr/>
              <a:tblGrid>
                <a:gridCol w="1219200"/>
                <a:gridCol w="1203325"/>
              </a:tblGrid>
              <a:tr h="495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11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400" kern="0" spc="0" baseline="-15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9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5V200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DTH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-9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COZ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(R455)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l" rtl="0" eaLnBrk="0">
                        <a:lnSpc>
                          <a:spcPts val="166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3715" algn="l" rtl="0" eaLnBrk="0">
                        <a:lnSpc>
                          <a:spcPts val="1660"/>
                        </a:lnSpc>
                        <a:spcBef>
                          <a:spcPts val="5"/>
                        </a:spcBef>
                      </a:pP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24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56" name="picture 8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08488" y="4664090"/>
            <a:ext cx="2400269" cy="361893"/>
          </a:xfrm>
          <a:prstGeom prst="rect">
            <a:avLst/>
          </a:prstGeom>
        </p:spPr>
      </p:pic>
      <p:graphicFrame>
        <p:nvGraphicFramePr>
          <p:cNvPr id="858" name="table 858"/>
          <p:cNvGraphicFramePr>
            <a:graphicFrameLocks noGrp="1"/>
          </p:cNvGraphicFramePr>
          <p:nvPr/>
        </p:nvGraphicFramePr>
        <p:xfrm>
          <a:off x="4308488" y="4664090"/>
          <a:ext cx="2416175" cy="1438275"/>
        </p:xfrm>
        <a:graphic>
          <a:graphicData uri="http://schemas.openxmlformats.org/drawingml/2006/table">
            <a:tbl>
              <a:tblPr/>
              <a:tblGrid>
                <a:gridCol w="1212850"/>
                <a:gridCol w="1203325"/>
              </a:tblGrid>
              <a:tr h="495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11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400" b="1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5V200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DTH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-9N4H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SY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365)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0365" algn="l" rtl="0" eaLnBrk="0">
                        <a:lnSpc>
                          <a:spcPts val="166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3715" algn="l" rtl="0" eaLnBrk="0">
                        <a:lnSpc>
                          <a:spcPts val="1670"/>
                        </a:lnSpc>
                        <a:spcBef>
                          <a:spcPts val="5"/>
                        </a:spcBef>
                      </a:pP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17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24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60" name="picture 8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15972" y="2460672"/>
            <a:ext cx="2438393" cy="1339758"/>
          </a:xfrm>
          <a:prstGeom prst="rect">
            <a:avLst/>
          </a:prstGeom>
        </p:spPr>
      </p:pic>
      <p:graphicFrame>
        <p:nvGraphicFramePr>
          <p:cNvPr id="862" name="table 862"/>
          <p:cNvGraphicFramePr>
            <a:graphicFrameLocks noGrp="1"/>
          </p:cNvGraphicFramePr>
          <p:nvPr/>
        </p:nvGraphicFramePr>
        <p:xfrm>
          <a:off x="4324337" y="2406681"/>
          <a:ext cx="2400300" cy="951865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3136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86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l" rtl="0" eaLnBrk="0">
                        <a:lnSpc>
                          <a:spcPts val="1655"/>
                        </a:lnSpc>
                        <a:spcBef>
                          <a:spcPts val="0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160*2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86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齿数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7365" algn="l" rtl="0" eaLnBrk="0">
                        <a:lnSpc>
                          <a:spcPts val="1670"/>
                        </a:lnSpc>
                        <a:spcBef>
                          <a:spcPts val="5"/>
                        </a:spcBef>
                      </a:pPr>
                      <a:r>
                        <a:rPr sz="13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额定压力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64" name="picture 86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314855" y="1920871"/>
            <a:ext cx="2409811" cy="377850"/>
          </a:xfrm>
          <a:prstGeom prst="rect">
            <a:avLst/>
          </a:prstGeom>
        </p:spPr>
      </p:pic>
      <p:sp>
        <p:nvSpPr>
          <p:cNvPr id="866" name="textbox 866"/>
          <p:cNvSpPr/>
          <p:nvPr/>
        </p:nvSpPr>
        <p:spPr>
          <a:xfrm>
            <a:off x="1203305" y="1687394"/>
            <a:ext cx="1849120" cy="3784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K5V160DTP-9Y04-13T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95300" algn="l" rtl="0" eaLnBrk="0">
              <a:lnSpc>
                <a:spcPct val="81000"/>
              </a:lnSpc>
              <a:spcBef>
                <a:spcPts val="60"/>
              </a:spcBef>
            </a:pPr>
            <a:r>
              <a:rPr sz="14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(SH350A5)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68" name="textbox 868"/>
          <p:cNvSpPr/>
          <p:nvPr/>
        </p:nvSpPr>
        <p:spPr>
          <a:xfrm>
            <a:off x="6524615" y="9451971"/>
            <a:ext cx="1162685" cy="413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022/PAGE     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870" name="picture 87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367247" y="9464671"/>
            <a:ext cx="304836" cy="355606"/>
          </a:xfrm>
          <a:prstGeom prst="rect">
            <a:avLst/>
          </a:prstGeom>
        </p:spPr>
      </p:pic>
      <p:sp>
        <p:nvSpPr>
          <p:cNvPr id="872" name="textbox 872"/>
          <p:cNvSpPr/>
          <p:nvPr/>
        </p:nvSpPr>
        <p:spPr>
          <a:xfrm>
            <a:off x="1025496" y="4432020"/>
            <a:ext cx="2185035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K5V200DTH-9N4H(SY365)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74" name="textbox 874"/>
          <p:cNvSpPr/>
          <p:nvPr/>
        </p:nvSpPr>
        <p:spPr>
          <a:xfrm>
            <a:off x="1095377" y="6991045"/>
            <a:ext cx="2096135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K5V200DTH-9COZ(R455)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76" name="textbox 876"/>
          <p:cNvSpPr/>
          <p:nvPr/>
        </p:nvSpPr>
        <p:spPr>
          <a:xfrm>
            <a:off x="5153000" y="2021808"/>
            <a:ext cx="1263014" cy="295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K5V160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DTP</a:t>
            </a:r>
            <a:r>
              <a:rPr sz="9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-9Y04-1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3T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05" algn="l" rtl="0" eaLnBrk="0">
              <a:lnSpc>
                <a:spcPct val="99000"/>
              </a:lnSpc>
              <a:spcBef>
                <a:spcPts val="10"/>
              </a:spcBef>
            </a:pPr>
            <a:r>
              <a:rPr sz="1100" b="1" kern="0" spc="-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(SH350A5)</a:t>
            </a:r>
            <a:endParaRPr sz="1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78" name="textbox 878"/>
          <p:cNvSpPr/>
          <p:nvPr/>
        </p:nvSpPr>
        <p:spPr>
          <a:xfrm>
            <a:off x="4454497" y="2078050"/>
            <a:ext cx="337820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" name="picture 8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136553"/>
            <a:ext cx="7632676" cy="1066818"/>
          </a:xfrm>
          <a:prstGeom prst="rect">
            <a:avLst/>
          </a:prstGeom>
        </p:spPr>
      </p:pic>
      <p:pic>
        <p:nvPicPr>
          <p:cNvPr id="882" name="picture 8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84215" y="4987950"/>
            <a:ext cx="2495541" cy="1492205"/>
          </a:xfrm>
          <a:prstGeom prst="rect">
            <a:avLst/>
          </a:prstGeom>
        </p:spPr>
      </p:pic>
      <p:pic>
        <p:nvPicPr>
          <p:cNvPr id="884" name="picture 8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765668" y="7445343"/>
            <a:ext cx="1733523" cy="1873272"/>
          </a:xfrm>
          <a:prstGeom prst="rect">
            <a:avLst/>
          </a:prstGeom>
        </p:spPr>
      </p:pic>
      <p:pic>
        <p:nvPicPr>
          <p:cNvPr id="886" name="picture 8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31905" y="2187523"/>
            <a:ext cx="1720790" cy="1689182"/>
          </a:xfrm>
          <a:prstGeom prst="rect">
            <a:avLst/>
          </a:prstGeom>
        </p:spPr>
      </p:pic>
      <p:pic>
        <p:nvPicPr>
          <p:cNvPr id="888" name="picture 88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543444" y="2327294"/>
            <a:ext cx="2190703" cy="1269977"/>
          </a:xfrm>
          <a:prstGeom prst="rect">
            <a:avLst/>
          </a:prstGeom>
        </p:spPr>
      </p:pic>
      <p:pic>
        <p:nvPicPr>
          <p:cNvPr id="890" name="picture 89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36634" y="7661284"/>
            <a:ext cx="1892309" cy="1460458"/>
          </a:xfrm>
          <a:prstGeom prst="rect">
            <a:avLst/>
          </a:prstGeom>
        </p:spPr>
      </p:pic>
      <p:pic>
        <p:nvPicPr>
          <p:cNvPr id="892" name="picture 89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000624" y="4752940"/>
            <a:ext cx="1238220" cy="1765353"/>
          </a:xfrm>
          <a:prstGeom prst="rect">
            <a:avLst/>
          </a:prstGeom>
        </p:spPr>
      </p:pic>
      <p:grpSp>
        <p:nvGrpSpPr>
          <p:cNvPr id="78" name="group 78"/>
          <p:cNvGrpSpPr/>
          <p:nvPr/>
        </p:nvGrpSpPr>
        <p:grpSpPr>
          <a:xfrm rot="21600000">
            <a:off x="676287" y="1736677"/>
            <a:ext cx="2413003" cy="361997"/>
            <a:chOff x="0" y="0"/>
            <a:chExt cx="2413003" cy="361997"/>
          </a:xfrm>
        </p:grpSpPr>
        <p:pic>
          <p:nvPicPr>
            <p:cNvPr id="894" name="picture 89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3" cy="361997"/>
            </a:xfrm>
            <a:prstGeom prst="rect">
              <a:avLst/>
            </a:prstGeom>
          </p:spPr>
        </p:pic>
        <p:sp>
          <p:nvSpPr>
            <p:cNvPr id="896" name="textbox 896"/>
            <p:cNvSpPr/>
            <p:nvPr/>
          </p:nvSpPr>
          <p:spPr>
            <a:xfrm>
              <a:off x="-12700" y="-12700"/>
              <a:ext cx="2439035" cy="419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5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A10V071-14T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0" name="group 80"/>
          <p:cNvGrpSpPr/>
          <p:nvPr/>
        </p:nvGrpSpPr>
        <p:grpSpPr>
          <a:xfrm rot="21600000">
            <a:off x="4505321" y="6918325"/>
            <a:ext cx="2413003" cy="355606"/>
            <a:chOff x="0" y="0"/>
            <a:chExt cx="2413003" cy="355606"/>
          </a:xfrm>
        </p:grpSpPr>
        <p:pic>
          <p:nvPicPr>
            <p:cNvPr id="898" name="picture 89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900" name="textbox 900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ct val="85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CAT307E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2" name="group 82"/>
          <p:cNvGrpSpPr/>
          <p:nvPr/>
        </p:nvGrpSpPr>
        <p:grpSpPr>
          <a:xfrm rot="21600000">
            <a:off x="4498954" y="1743068"/>
            <a:ext cx="2413003" cy="355606"/>
            <a:chOff x="0" y="0"/>
            <a:chExt cx="2413003" cy="355606"/>
          </a:xfrm>
        </p:grpSpPr>
        <p:pic>
          <p:nvPicPr>
            <p:cNvPr id="902" name="picture 90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904" name="textbox 904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85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AP2D25-2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4" name="group 84"/>
          <p:cNvGrpSpPr/>
          <p:nvPr/>
        </p:nvGrpSpPr>
        <p:grpSpPr>
          <a:xfrm rot="21600000">
            <a:off x="669920" y="4327553"/>
            <a:ext cx="2413003" cy="355606"/>
            <a:chOff x="0" y="0"/>
            <a:chExt cx="2413003" cy="355606"/>
          </a:xfrm>
        </p:grpSpPr>
        <p:pic>
          <p:nvPicPr>
            <p:cNvPr id="906" name="picture 90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908" name="textbox 908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A10VO71-14T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6" name="group 86"/>
          <p:cNvGrpSpPr/>
          <p:nvPr/>
        </p:nvGrpSpPr>
        <p:grpSpPr>
          <a:xfrm rot="21600000">
            <a:off x="682654" y="6918325"/>
            <a:ext cx="2406636" cy="355606"/>
            <a:chOff x="0" y="0"/>
            <a:chExt cx="2406636" cy="355606"/>
          </a:xfrm>
        </p:grpSpPr>
        <p:pic>
          <p:nvPicPr>
            <p:cNvPr id="910" name="picture 91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912" name="textbox 912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5000"/>
                </a:lnSpc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A11VO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8" name="group 88"/>
          <p:cNvGrpSpPr/>
          <p:nvPr/>
        </p:nvGrpSpPr>
        <p:grpSpPr>
          <a:xfrm rot="21600000">
            <a:off x="4505321" y="4327553"/>
            <a:ext cx="2406636" cy="355606"/>
            <a:chOff x="0" y="0"/>
            <a:chExt cx="2406636" cy="355606"/>
          </a:xfrm>
        </p:grpSpPr>
        <p:pic>
          <p:nvPicPr>
            <p:cNvPr id="914" name="picture 91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916" name="textbox 916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AP2D36-14T-15T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918" name="textbox 918"/>
          <p:cNvSpPr/>
          <p:nvPr/>
        </p:nvSpPr>
        <p:spPr>
          <a:xfrm>
            <a:off x="981081" y="977885"/>
            <a:ext cx="1802764" cy="180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 Excavator Part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920" name="picture 9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922" name="picture 92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6645"/>
            <a:ext cx="7645410" cy="12677"/>
          </a:xfrm>
          <a:prstGeom prst="rect">
            <a:avLst/>
          </a:prstGeom>
        </p:spPr>
      </p:pic>
      <p:sp>
        <p:nvSpPr>
          <p:cNvPr id="924" name="textbox 924"/>
          <p:cNvSpPr/>
          <p:nvPr/>
        </p:nvSpPr>
        <p:spPr>
          <a:xfrm>
            <a:off x="466754" y="9613709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023/PAGE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90"/>
          <p:cNvGrpSpPr/>
          <p:nvPr/>
        </p:nvGrpSpPr>
        <p:grpSpPr>
          <a:xfrm rot="21600000">
            <a:off x="3175" y="136553"/>
            <a:ext cx="7658068" cy="1212769"/>
            <a:chOff x="0" y="0"/>
            <a:chExt cx="7658068" cy="1212769"/>
          </a:xfrm>
        </p:grpSpPr>
        <p:sp>
          <p:nvSpPr>
            <p:cNvPr id="926" name="rect 926"/>
            <p:cNvSpPr/>
            <p:nvPr/>
          </p:nvSpPr>
          <p:spPr>
            <a:xfrm>
              <a:off x="6366" y="0"/>
              <a:ext cx="7651699" cy="1066818"/>
            </a:xfrm>
            <a:prstGeom prst="rect">
              <a:avLst/>
            </a:prstGeom>
            <a:solidFill>
              <a:srgbClr val="1128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28" name="textbox 928"/>
            <p:cNvSpPr/>
            <p:nvPr/>
          </p:nvSpPr>
          <p:spPr>
            <a:xfrm>
              <a:off x="5130801" y="341270"/>
              <a:ext cx="1876425" cy="5245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2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1196340" algn="l" rtl="0" eaLnBrk="0">
                <a:lnSpc>
                  <a:spcPct val="104000"/>
                </a:lnSpc>
              </a:pPr>
              <a:r>
                <a:rPr sz="1600" b="1" kern="0" spc="9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液压泵</a:t>
              </a:r>
              <a:r>
                <a:rPr sz="16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6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HYDRAULIC</a:t>
              </a:r>
              <a:r>
                <a:rPr sz="1600" b="1" kern="0" spc="1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PUMP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930" name="picture 93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091"/>
              <a:ext cx="7658068" cy="12677"/>
            </a:xfrm>
            <a:prstGeom prst="rect">
              <a:avLst/>
            </a:prstGeom>
          </p:spPr>
        </p:pic>
      </p:grpSp>
      <p:pic>
        <p:nvPicPr>
          <p:cNvPr id="932" name="picture 9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49811" y="5064121"/>
            <a:ext cx="2260585" cy="1441494"/>
          </a:xfrm>
          <a:prstGeom prst="rect">
            <a:avLst/>
          </a:prstGeom>
        </p:spPr>
      </p:pic>
      <p:pic>
        <p:nvPicPr>
          <p:cNvPr id="934" name="picture 9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422783" y="7667676"/>
            <a:ext cx="2247928" cy="1428711"/>
          </a:xfrm>
          <a:prstGeom prst="rect">
            <a:avLst/>
          </a:prstGeom>
        </p:spPr>
      </p:pic>
      <p:pic>
        <p:nvPicPr>
          <p:cNvPr id="936" name="picture 9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06438" y="4886318"/>
            <a:ext cx="1905043" cy="1644653"/>
          </a:xfrm>
          <a:prstGeom prst="rect">
            <a:avLst/>
          </a:prstGeom>
        </p:spPr>
      </p:pic>
      <p:pic>
        <p:nvPicPr>
          <p:cNvPr id="938" name="picture 9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34996" y="7718386"/>
            <a:ext cx="2247927" cy="1327185"/>
          </a:xfrm>
          <a:prstGeom prst="rect">
            <a:avLst/>
          </a:prstGeom>
        </p:spPr>
      </p:pic>
      <p:pic>
        <p:nvPicPr>
          <p:cNvPr id="940" name="picture 9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511687" y="2301833"/>
            <a:ext cx="2082775" cy="1327184"/>
          </a:xfrm>
          <a:prstGeom prst="rect">
            <a:avLst/>
          </a:prstGeom>
        </p:spPr>
      </p:pic>
      <p:pic>
        <p:nvPicPr>
          <p:cNvPr id="942" name="picture 9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06438" y="2289155"/>
            <a:ext cx="1924066" cy="1416034"/>
          </a:xfrm>
          <a:prstGeom prst="rect">
            <a:avLst/>
          </a:prstGeom>
        </p:spPr>
      </p:pic>
      <p:grpSp>
        <p:nvGrpSpPr>
          <p:cNvPr id="92" name="group 92"/>
          <p:cNvGrpSpPr/>
          <p:nvPr/>
        </p:nvGrpSpPr>
        <p:grpSpPr>
          <a:xfrm rot="21600000">
            <a:off x="4511687" y="4327553"/>
            <a:ext cx="2406636" cy="361892"/>
            <a:chOff x="0" y="0"/>
            <a:chExt cx="2406636" cy="361892"/>
          </a:xfrm>
        </p:grpSpPr>
        <p:pic>
          <p:nvPicPr>
            <p:cNvPr id="944" name="picture 94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6636" cy="361892"/>
            </a:xfrm>
            <a:prstGeom prst="rect">
              <a:avLst/>
            </a:prstGeom>
          </p:spPr>
        </p:pic>
        <p:sp>
          <p:nvSpPr>
            <p:cNvPr id="946" name="textbox 946"/>
            <p:cNvSpPr/>
            <p:nvPr/>
          </p:nvSpPr>
          <p:spPr>
            <a:xfrm>
              <a:off x="-12700" y="-12700"/>
              <a:ext cx="2432050" cy="3930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600" b="1" kern="0" spc="0" baseline="-16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A10D43(CAT70B)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94" name="group 94"/>
          <p:cNvGrpSpPr/>
          <p:nvPr/>
        </p:nvGrpSpPr>
        <p:grpSpPr>
          <a:xfrm rot="21600000">
            <a:off x="682654" y="6918325"/>
            <a:ext cx="2406636" cy="355606"/>
            <a:chOff x="0" y="0"/>
            <a:chExt cx="2406636" cy="355606"/>
          </a:xfrm>
        </p:grpSpPr>
        <p:pic>
          <p:nvPicPr>
            <p:cNvPr id="948" name="picture 94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950" name="textbox 950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AP2D2-2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8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96" name="group 96"/>
          <p:cNvGrpSpPr/>
          <p:nvPr/>
        </p:nvGrpSpPr>
        <p:grpSpPr>
          <a:xfrm rot="21600000">
            <a:off x="4518054" y="1743068"/>
            <a:ext cx="2406636" cy="355606"/>
            <a:chOff x="0" y="0"/>
            <a:chExt cx="2406636" cy="355606"/>
          </a:xfrm>
        </p:grpSpPr>
        <p:pic>
          <p:nvPicPr>
            <p:cNvPr id="952" name="picture 95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954" name="textbox 954"/>
            <p:cNvSpPr/>
            <p:nvPr/>
          </p:nvSpPr>
          <p:spPr>
            <a:xfrm>
              <a:off x="-12700" y="-12700"/>
              <a:ext cx="2432050" cy="412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5000"/>
                </a:lnSpc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AP2D28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98" name="group 98"/>
          <p:cNvGrpSpPr/>
          <p:nvPr/>
        </p:nvGrpSpPr>
        <p:grpSpPr>
          <a:xfrm rot="21600000">
            <a:off x="4518054" y="6918325"/>
            <a:ext cx="2387536" cy="355606"/>
            <a:chOff x="0" y="0"/>
            <a:chExt cx="2387536" cy="355606"/>
          </a:xfrm>
        </p:grpSpPr>
        <p:pic>
          <p:nvPicPr>
            <p:cNvPr id="956" name="picture 95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387536" cy="355606"/>
            </a:xfrm>
            <a:prstGeom prst="rect">
              <a:avLst/>
            </a:prstGeom>
          </p:spPr>
        </p:pic>
        <p:sp>
          <p:nvSpPr>
            <p:cNvPr id="958" name="textbox 958"/>
            <p:cNvSpPr/>
            <p:nvPr/>
          </p:nvSpPr>
          <p:spPr>
            <a:xfrm>
              <a:off x="-12700" y="-12700"/>
              <a:ext cx="2413000" cy="412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4465" algn="l" rtl="0" eaLnBrk="0">
                <a:lnSpc>
                  <a:spcPct val="81000"/>
                </a:lnSpc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K3SP36C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100" name="group 100"/>
          <p:cNvGrpSpPr/>
          <p:nvPr/>
        </p:nvGrpSpPr>
        <p:grpSpPr>
          <a:xfrm rot="21600000">
            <a:off x="676287" y="4333840"/>
            <a:ext cx="2413003" cy="349319"/>
            <a:chOff x="0" y="0"/>
            <a:chExt cx="2413003" cy="349319"/>
          </a:xfrm>
        </p:grpSpPr>
        <p:pic>
          <p:nvPicPr>
            <p:cNvPr id="960" name="picture 96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13003" cy="349319"/>
            </a:xfrm>
            <a:prstGeom prst="rect">
              <a:avLst/>
            </a:prstGeom>
          </p:spPr>
        </p:pic>
        <p:sp>
          <p:nvSpPr>
            <p:cNvPr id="962" name="textbox 962"/>
            <p:cNvSpPr/>
            <p:nvPr/>
          </p:nvSpPr>
          <p:spPr>
            <a:xfrm>
              <a:off x="-12700" y="-12700"/>
              <a:ext cx="2439035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6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A10V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O71-15T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102" name="group 102"/>
          <p:cNvGrpSpPr/>
          <p:nvPr/>
        </p:nvGrpSpPr>
        <p:grpSpPr>
          <a:xfrm rot="21600000">
            <a:off x="676287" y="1749459"/>
            <a:ext cx="2406636" cy="349215"/>
            <a:chOff x="0" y="0"/>
            <a:chExt cx="2406636" cy="349215"/>
          </a:xfrm>
        </p:grpSpPr>
        <p:pic>
          <p:nvPicPr>
            <p:cNvPr id="964" name="picture 96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6636" cy="349215"/>
            </a:xfrm>
            <a:prstGeom prst="rect">
              <a:avLst/>
            </a:prstGeom>
          </p:spPr>
        </p:pic>
        <p:sp>
          <p:nvSpPr>
            <p:cNvPr id="966" name="textbox 966"/>
            <p:cNvSpPr/>
            <p:nvPr/>
          </p:nvSpPr>
          <p:spPr>
            <a:xfrm>
              <a:off x="-12700" y="-12700"/>
              <a:ext cx="243205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A10VO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63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968" name="picture 96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sp>
        <p:nvSpPr>
          <p:cNvPr id="970" name="textbox 970"/>
          <p:cNvSpPr/>
          <p:nvPr/>
        </p:nvSpPr>
        <p:spPr>
          <a:xfrm>
            <a:off x="6524615" y="9613848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024/PAGE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" name="picture 9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6553"/>
            <a:ext cx="7632699" cy="1066818"/>
          </a:xfrm>
          <a:prstGeom prst="rect">
            <a:avLst/>
          </a:prstGeom>
        </p:spPr>
      </p:pic>
      <p:pic>
        <p:nvPicPr>
          <p:cNvPr id="974" name="picture 9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42917" y="2346363"/>
            <a:ext cx="2406709" cy="1231839"/>
          </a:xfrm>
          <a:prstGeom prst="rect">
            <a:avLst/>
          </a:prstGeom>
        </p:spPr>
      </p:pic>
      <p:pic>
        <p:nvPicPr>
          <p:cNvPr id="976" name="picture 9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25523" y="7851765"/>
            <a:ext cx="2228829" cy="1174737"/>
          </a:xfrm>
          <a:prstGeom prst="rect">
            <a:avLst/>
          </a:prstGeom>
        </p:spPr>
      </p:pic>
      <p:pic>
        <p:nvPicPr>
          <p:cNvPr id="978" name="picture 9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806970" y="2244730"/>
            <a:ext cx="1784323" cy="1422425"/>
          </a:xfrm>
          <a:prstGeom prst="rect">
            <a:avLst/>
          </a:prstGeom>
        </p:spPr>
      </p:pic>
      <p:pic>
        <p:nvPicPr>
          <p:cNvPr id="980" name="picture 98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85856" y="4949812"/>
            <a:ext cx="1708165" cy="1479527"/>
          </a:xfrm>
          <a:prstGeom prst="rect">
            <a:avLst/>
          </a:prstGeom>
        </p:spPr>
      </p:pic>
      <p:pic>
        <p:nvPicPr>
          <p:cNvPr id="982" name="picture 98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699030" y="7877226"/>
            <a:ext cx="1968497" cy="1104852"/>
          </a:xfrm>
          <a:prstGeom prst="rect">
            <a:avLst/>
          </a:prstGeom>
        </p:spPr>
      </p:pic>
      <p:pic>
        <p:nvPicPr>
          <p:cNvPr id="984" name="picture 98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737108" y="5127615"/>
            <a:ext cx="1905007" cy="1136704"/>
          </a:xfrm>
          <a:prstGeom prst="rect">
            <a:avLst/>
          </a:prstGeom>
        </p:spPr>
      </p:pic>
      <p:grpSp>
        <p:nvGrpSpPr>
          <p:cNvPr id="104" name="group 104"/>
          <p:cNvGrpSpPr/>
          <p:nvPr/>
        </p:nvGrpSpPr>
        <p:grpSpPr>
          <a:xfrm rot="21600000">
            <a:off x="4495816" y="6918325"/>
            <a:ext cx="2419299" cy="355606"/>
            <a:chOff x="0" y="0"/>
            <a:chExt cx="2419299" cy="355606"/>
          </a:xfrm>
        </p:grpSpPr>
        <p:pic>
          <p:nvPicPr>
            <p:cNvPr id="986" name="picture 98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9299" cy="355606"/>
            </a:xfrm>
            <a:prstGeom prst="rect">
              <a:avLst/>
            </a:prstGeom>
          </p:spPr>
        </p:pic>
        <p:sp>
          <p:nvSpPr>
            <p:cNvPr id="988" name="textbox 988"/>
            <p:cNvSpPr/>
            <p:nvPr/>
          </p:nvSpPr>
          <p:spPr>
            <a:xfrm>
              <a:off x="-12700" y="-12700"/>
              <a:ext cx="24447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115" algn="l" rtl="0" eaLnBrk="0">
                <a:lnSpc>
                  <a:spcPct val="92000"/>
                </a:lnSpc>
                <a:spcBef>
                  <a:spcPts val="0"/>
                </a:spcBef>
              </a:pPr>
              <a:r>
                <a:rPr sz="16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PVD-2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B-40P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6" name="group 106"/>
          <p:cNvGrpSpPr/>
          <p:nvPr/>
        </p:nvGrpSpPr>
        <p:grpSpPr>
          <a:xfrm rot="21600000">
            <a:off x="4495816" y="1743068"/>
            <a:ext cx="2413005" cy="355606"/>
            <a:chOff x="0" y="0"/>
            <a:chExt cx="2413005" cy="355606"/>
          </a:xfrm>
        </p:grpSpPr>
        <p:pic>
          <p:nvPicPr>
            <p:cNvPr id="990" name="picture 99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13005" cy="355606"/>
            </a:xfrm>
            <a:prstGeom prst="rect">
              <a:avLst/>
            </a:prstGeom>
          </p:spPr>
        </p:pic>
        <p:sp>
          <p:nvSpPr>
            <p:cNvPr id="992" name="textbox 992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115" algn="l" rtl="0" eaLnBrk="0">
                <a:lnSpc>
                  <a:spcPct val="82000"/>
                </a:lnSpc>
              </a:pP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PVC90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8" name="group 108"/>
          <p:cNvGrpSpPr/>
          <p:nvPr/>
        </p:nvGrpSpPr>
        <p:grpSpPr>
          <a:xfrm rot="21600000">
            <a:off x="4495816" y="4327553"/>
            <a:ext cx="2406632" cy="355606"/>
            <a:chOff x="0" y="0"/>
            <a:chExt cx="2406632" cy="355606"/>
          </a:xfrm>
        </p:grpSpPr>
        <p:pic>
          <p:nvPicPr>
            <p:cNvPr id="994" name="picture 99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6632" cy="355606"/>
            </a:xfrm>
            <a:prstGeom prst="rect">
              <a:avLst/>
            </a:prstGeom>
          </p:spPr>
        </p:pic>
        <p:sp>
          <p:nvSpPr>
            <p:cNvPr id="996" name="textbox 996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115" algn="l" rtl="0" eaLnBrk="0">
                <a:lnSpc>
                  <a:spcPct val="81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PVD-0B-18P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0" name="group 110"/>
          <p:cNvGrpSpPr/>
          <p:nvPr/>
        </p:nvGrpSpPr>
        <p:grpSpPr>
          <a:xfrm rot="21600000">
            <a:off x="685799" y="6918325"/>
            <a:ext cx="2393965" cy="355606"/>
            <a:chOff x="0" y="0"/>
            <a:chExt cx="2393965" cy="355606"/>
          </a:xfrm>
        </p:grpSpPr>
        <p:pic>
          <p:nvPicPr>
            <p:cNvPr id="998" name="picture 99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393965" cy="355606"/>
            </a:xfrm>
            <a:prstGeom prst="rect">
              <a:avLst/>
            </a:prstGeom>
          </p:spPr>
        </p:pic>
        <p:sp>
          <p:nvSpPr>
            <p:cNvPr id="1000" name="textbox 1000"/>
            <p:cNvSpPr/>
            <p:nvPr/>
          </p:nvSpPr>
          <p:spPr>
            <a:xfrm>
              <a:off x="-12700" y="-12700"/>
              <a:ext cx="241998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93000"/>
                </a:lnSpc>
                <a:spcBef>
                  <a:spcPts val="0"/>
                </a:spcBef>
              </a:pPr>
              <a:r>
                <a:rPr sz="1600" kern="0" spc="-1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PSVD2-21E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2" name="group 112"/>
          <p:cNvGrpSpPr/>
          <p:nvPr/>
        </p:nvGrpSpPr>
        <p:grpSpPr>
          <a:xfrm rot="21600000">
            <a:off x="685799" y="1743068"/>
            <a:ext cx="2387593" cy="355606"/>
            <a:chOff x="0" y="0"/>
            <a:chExt cx="2387593" cy="355606"/>
          </a:xfrm>
        </p:grpSpPr>
        <p:pic>
          <p:nvPicPr>
            <p:cNvPr id="1002" name="picture 100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387593" cy="355606"/>
            </a:xfrm>
            <a:prstGeom prst="rect">
              <a:avLst/>
            </a:prstGeom>
          </p:spPr>
        </p:pic>
        <p:sp>
          <p:nvSpPr>
            <p:cNvPr id="1004" name="textbox 1004"/>
            <p:cNvSpPr/>
            <p:nvPr/>
          </p:nvSpPr>
          <p:spPr>
            <a:xfrm>
              <a:off x="-12700" y="-12700"/>
              <a:ext cx="2413000" cy="3924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16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K3SP36C,TB1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4" name="group 114"/>
          <p:cNvGrpSpPr/>
          <p:nvPr/>
        </p:nvGrpSpPr>
        <p:grpSpPr>
          <a:xfrm rot="21600000">
            <a:off x="685799" y="4333840"/>
            <a:ext cx="2393965" cy="349319"/>
            <a:chOff x="0" y="0"/>
            <a:chExt cx="2393965" cy="349319"/>
          </a:xfrm>
        </p:grpSpPr>
        <p:pic>
          <p:nvPicPr>
            <p:cNvPr id="1006" name="picture 100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393965" cy="349319"/>
            </a:xfrm>
            <a:prstGeom prst="rect">
              <a:avLst/>
            </a:prstGeom>
          </p:spPr>
        </p:pic>
        <p:sp>
          <p:nvSpPr>
            <p:cNvPr id="1008" name="textbox 1008"/>
            <p:cNvSpPr/>
            <p:nvPr/>
          </p:nvSpPr>
          <p:spPr>
            <a:xfrm>
              <a:off x="-12700" y="-12700"/>
              <a:ext cx="2419985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1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K3VL80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010" name="textbox 1010"/>
          <p:cNvSpPr/>
          <p:nvPr/>
        </p:nvSpPr>
        <p:spPr>
          <a:xfrm>
            <a:off x="990626" y="973535"/>
            <a:ext cx="1790064" cy="184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 Excavato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 Parts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012" name="picture 10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0" y="9940873"/>
            <a:ext cx="7670779" cy="12782"/>
          </a:xfrm>
          <a:prstGeom prst="rect">
            <a:avLst/>
          </a:prstGeom>
        </p:spPr>
      </p:pic>
      <p:pic>
        <p:nvPicPr>
          <p:cNvPr id="1014" name="picture 10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0" y="1336645"/>
            <a:ext cx="7670779" cy="12677"/>
          </a:xfrm>
          <a:prstGeom prst="rect">
            <a:avLst/>
          </a:prstGeom>
        </p:spPr>
      </p:pic>
      <p:sp>
        <p:nvSpPr>
          <p:cNvPr id="1016" name="textbox 1016"/>
          <p:cNvSpPr/>
          <p:nvPr/>
        </p:nvSpPr>
        <p:spPr>
          <a:xfrm>
            <a:off x="463513" y="9613848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025/PAGE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roup 116"/>
          <p:cNvGrpSpPr/>
          <p:nvPr/>
        </p:nvGrpSpPr>
        <p:grpSpPr>
          <a:xfrm rot="21600000">
            <a:off x="3175" y="136553"/>
            <a:ext cx="7658068" cy="1212769"/>
            <a:chOff x="0" y="0"/>
            <a:chExt cx="7658068" cy="1212769"/>
          </a:xfrm>
        </p:grpSpPr>
        <p:sp>
          <p:nvSpPr>
            <p:cNvPr id="1018" name="rect 1018"/>
            <p:cNvSpPr/>
            <p:nvPr/>
          </p:nvSpPr>
          <p:spPr>
            <a:xfrm>
              <a:off x="6366" y="0"/>
              <a:ext cx="7651699" cy="1066818"/>
            </a:xfrm>
            <a:prstGeom prst="rect">
              <a:avLst/>
            </a:prstGeom>
            <a:solidFill>
              <a:srgbClr val="1128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20" name="textbox 1020"/>
            <p:cNvSpPr/>
            <p:nvPr/>
          </p:nvSpPr>
          <p:spPr>
            <a:xfrm>
              <a:off x="5130801" y="341270"/>
              <a:ext cx="1876425" cy="5245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2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1196340" algn="l" rtl="0" eaLnBrk="0">
                <a:lnSpc>
                  <a:spcPct val="104000"/>
                </a:lnSpc>
              </a:pPr>
              <a:r>
                <a:rPr sz="1600" b="1" kern="0" spc="9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液压泵</a:t>
              </a:r>
              <a:r>
                <a:rPr sz="16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6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HYDRAULIC</a:t>
              </a:r>
              <a:r>
                <a:rPr sz="1600" b="1" kern="0" spc="1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PUMP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1022" name="picture 102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091"/>
              <a:ext cx="7658068" cy="12677"/>
            </a:xfrm>
            <a:prstGeom prst="rect">
              <a:avLst/>
            </a:prstGeom>
          </p:spPr>
        </p:pic>
      </p:grpSp>
      <p:pic>
        <p:nvPicPr>
          <p:cNvPr id="1024" name="picture 10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74758" y="4943525"/>
            <a:ext cx="1835085" cy="1587446"/>
          </a:xfrm>
          <a:prstGeom prst="rect">
            <a:avLst/>
          </a:prstGeom>
        </p:spPr>
      </p:pic>
      <p:pic>
        <p:nvPicPr>
          <p:cNvPr id="1026" name="picture 10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816448" y="7667676"/>
            <a:ext cx="1752623" cy="1530343"/>
          </a:xfrm>
          <a:prstGeom prst="rect">
            <a:avLst/>
          </a:prstGeom>
        </p:spPr>
      </p:pic>
      <p:pic>
        <p:nvPicPr>
          <p:cNvPr id="1028" name="picture 10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54096" y="7794662"/>
            <a:ext cx="1993870" cy="1289046"/>
          </a:xfrm>
          <a:prstGeom prst="rect">
            <a:avLst/>
          </a:prstGeom>
        </p:spPr>
      </p:pic>
      <p:pic>
        <p:nvPicPr>
          <p:cNvPr id="1030" name="picture 10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791058" y="5070512"/>
            <a:ext cx="1797037" cy="1333471"/>
          </a:xfrm>
          <a:prstGeom prst="rect">
            <a:avLst/>
          </a:prstGeom>
        </p:spPr>
      </p:pic>
      <p:pic>
        <p:nvPicPr>
          <p:cNvPr id="1032" name="picture 10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911719" y="2295547"/>
            <a:ext cx="1555791" cy="1504883"/>
          </a:xfrm>
          <a:prstGeom prst="rect">
            <a:avLst/>
          </a:prstGeom>
        </p:spPr>
      </p:pic>
      <p:pic>
        <p:nvPicPr>
          <p:cNvPr id="1034" name="picture 10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66753" y="2282869"/>
            <a:ext cx="1974847" cy="1117530"/>
          </a:xfrm>
          <a:prstGeom prst="rect">
            <a:avLst/>
          </a:prstGeom>
        </p:spPr>
      </p:pic>
      <p:grpSp>
        <p:nvGrpSpPr>
          <p:cNvPr id="118" name="group 118"/>
          <p:cNvGrpSpPr/>
          <p:nvPr/>
        </p:nvGrpSpPr>
        <p:grpSpPr>
          <a:xfrm rot="21600000">
            <a:off x="4511687" y="4327553"/>
            <a:ext cx="2387612" cy="361892"/>
            <a:chOff x="0" y="0"/>
            <a:chExt cx="2387612" cy="361892"/>
          </a:xfrm>
        </p:grpSpPr>
        <p:pic>
          <p:nvPicPr>
            <p:cNvPr id="1036" name="picture 103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387612" cy="361892"/>
            </a:xfrm>
            <a:prstGeom prst="rect">
              <a:avLst/>
            </a:prstGeom>
          </p:spPr>
        </p:pic>
        <p:sp>
          <p:nvSpPr>
            <p:cNvPr id="1038" name="textbox 1038"/>
            <p:cNvSpPr/>
            <p:nvPr/>
          </p:nvSpPr>
          <p:spPr>
            <a:xfrm>
              <a:off x="-12700" y="-12700"/>
              <a:ext cx="2413635" cy="4191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PVD-1B-32P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0" name="group 120"/>
          <p:cNvGrpSpPr/>
          <p:nvPr/>
        </p:nvGrpSpPr>
        <p:grpSpPr>
          <a:xfrm rot="21600000">
            <a:off x="676287" y="6918325"/>
            <a:ext cx="2413003" cy="355606"/>
            <a:chOff x="0" y="0"/>
            <a:chExt cx="2413003" cy="355606"/>
          </a:xfrm>
        </p:grpSpPr>
        <p:pic>
          <p:nvPicPr>
            <p:cNvPr id="1040" name="picture 104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1042" name="textbox 1042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5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PSVD2-27E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2" name="group 122"/>
          <p:cNvGrpSpPr/>
          <p:nvPr/>
        </p:nvGrpSpPr>
        <p:grpSpPr>
          <a:xfrm rot="21600000">
            <a:off x="4511687" y="6918325"/>
            <a:ext cx="2406636" cy="355606"/>
            <a:chOff x="0" y="0"/>
            <a:chExt cx="2406636" cy="355606"/>
          </a:xfrm>
        </p:grpSpPr>
        <p:pic>
          <p:nvPicPr>
            <p:cNvPr id="1044" name="picture 104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1046" name="textbox 1046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4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PVK-2B-505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4" name="group 124"/>
          <p:cNvGrpSpPr/>
          <p:nvPr/>
        </p:nvGrpSpPr>
        <p:grpSpPr>
          <a:xfrm rot="21600000">
            <a:off x="4518054" y="1743068"/>
            <a:ext cx="2406636" cy="355606"/>
            <a:chOff x="0" y="0"/>
            <a:chExt cx="2406636" cy="355606"/>
          </a:xfrm>
        </p:grpSpPr>
        <p:pic>
          <p:nvPicPr>
            <p:cNvPr id="1048" name="picture 104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1050" name="textbox 1050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93000"/>
                </a:lnSpc>
                <a:spcBef>
                  <a:spcPts val="0"/>
                </a:spcBef>
              </a:pPr>
              <a:r>
                <a:rPr sz="1600" b="1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K7SP36-126R-2006BV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6" name="group 126"/>
          <p:cNvGrpSpPr/>
          <p:nvPr/>
        </p:nvGrpSpPr>
        <p:grpSpPr>
          <a:xfrm rot="21600000">
            <a:off x="669920" y="4333840"/>
            <a:ext cx="2419370" cy="349319"/>
            <a:chOff x="0" y="0"/>
            <a:chExt cx="2419370" cy="349319"/>
          </a:xfrm>
        </p:grpSpPr>
        <p:pic>
          <p:nvPicPr>
            <p:cNvPr id="1052" name="picture 105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19370" cy="349319"/>
            </a:xfrm>
            <a:prstGeom prst="rect">
              <a:avLst/>
            </a:prstGeom>
          </p:spPr>
        </p:pic>
        <p:sp>
          <p:nvSpPr>
            <p:cNvPr id="1054" name="textbox 1054"/>
            <p:cNvSpPr/>
            <p:nvPr/>
          </p:nvSpPr>
          <p:spPr>
            <a:xfrm>
              <a:off x="-12700" y="-12700"/>
              <a:ext cx="2445385" cy="3956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97000"/>
                </a:lnSpc>
                <a:spcBef>
                  <a:spcPts val="0"/>
                </a:spcBef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VL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80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(带电)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28" name="group 128"/>
          <p:cNvGrpSpPr/>
          <p:nvPr/>
        </p:nvGrpSpPr>
        <p:grpSpPr>
          <a:xfrm rot="21600000">
            <a:off x="676287" y="1749459"/>
            <a:ext cx="2406636" cy="349215"/>
            <a:chOff x="0" y="0"/>
            <a:chExt cx="2406636" cy="349215"/>
          </a:xfrm>
        </p:grpSpPr>
        <p:pic>
          <p:nvPicPr>
            <p:cNvPr id="1056" name="picture 105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6636" cy="349215"/>
            </a:xfrm>
            <a:prstGeom prst="rect">
              <a:avLst/>
            </a:prstGeom>
          </p:spPr>
        </p:pic>
        <p:sp>
          <p:nvSpPr>
            <p:cNvPr id="1058" name="textbox 1058"/>
            <p:cNvSpPr/>
            <p:nvPr/>
          </p:nvSpPr>
          <p:spPr>
            <a:xfrm>
              <a:off x="-12700" y="-12700"/>
              <a:ext cx="2432050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K3SP36B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1060" name="picture 106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sp>
        <p:nvSpPr>
          <p:cNvPr id="1062" name="textbox 1062"/>
          <p:cNvSpPr/>
          <p:nvPr/>
        </p:nvSpPr>
        <p:spPr>
          <a:xfrm>
            <a:off x="6524615" y="9613848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026/PAGE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picture 10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136553"/>
            <a:ext cx="7632676" cy="1066818"/>
          </a:xfrm>
          <a:prstGeom prst="rect">
            <a:avLst/>
          </a:prstGeom>
        </p:spPr>
      </p:pic>
      <p:pic>
        <p:nvPicPr>
          <p:cNvPr id="1066" name="picture 10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44562" y="7718387"/>
            <a:ext cx="1778014" cy="1689182"/>
          </a:xfrm>
          <a:prstGeom prst="rect">
            <a:avLst/>
          </a:prstGeom>
        </p:spPr>
      </p:pic>
      <p:pic>
        <p:nvPicPr>
          <p:cNvPr id="1068" name="picture 10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25539" y="2289154"/>
            <a:ext cx="1835162" cy="1555804"/>
          </a:xfrm>
          <a:prstGeom prst="rect">
            <a:avLst/>
          </a:prstGeom>
        </p:spPr>
      </p:pic>
      <p:pic>
        <p:nvPicPr>
          <p:cNvPr id="1070" name="picture 10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57296" y="5057730"/>
            <a:ext cx="1727157" cy="1504988"/>
          </a:xfrm>
          <a:prstGeom prst="rect">
            <a:avLst/>
          </a:prstGeom>
        </p:spPr>
      </p:pic>
      <p:pic>
        <p:nvPicPr>
          <p:cNvPr id="1072" name="picture 10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638638" y="7896190"/>
            <a:ext cx="2146367" cy="1117634"/>
          </a:xfrm>
          <a:prstGeom prst="rect">
            <a:avLst/>
          </a:prstGeom>
        </p:spPr>
      </p:pic>
      <p:pic>
        <p:nvPicPr>
          <p:cNvPr id="1074" name="picture 10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899062" y="2327293"/>
            <a:ext cx="1625596" cy="1466850"/>
          </a:xfrm>
          <a:prstGeom prst="rect">
            <a:avLst/>
          </a:prstGeom>
        </p:spPr>
      </p:pic>
      <p:pic>
        <p:nvPicPr>
          <p:cNvPr id="1076" name="picture 107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683130" y="5140292"/>
            <a:ext cx="2063751" cy="1098565"/>
          </a:xfrm>
          <a:prstGeom prst="rect">
            <a:avLst/>
          </a:prstGeom>
        </p:spPr>
      </p:pic>
      <p:grpSp>
        <p:nvGrpSpPr>
          <p:cNvPr id="130" name="group 130"/>
          <p:cNvGrpSpPr/>
          <p:nvPr/>
        </p:nvGrpSpPr>
        <p:grpSpPr>
          <a:xfrm rot="21600000">
            <a:off x="682654" y="6911933"/>
            <a:ext cx="2406636" cy="361997"/>
            <a:chOff x="0" y="0"/>
            <a:chExt cx="2406636" cy="361997"/>
          </a:xfrm>
        </p:grpSpPr>
        <p:pic>
          <p:nvPicPr>
            <p:cNvPr id="1078" name="picture 107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6636" cy="361997"/>
            </a:xfrm>
            <a:prstGeom prst="rect">
              <a:avLst/>
            </a:prstGeom>
          </p:spPr>
        </p:pic>
        <p:sp>
          <p:nvSpPr>
            <p:cNvPr id="1080" name="textbox 1080"/>
            <p:cNvSpPr/>
            <p:nvPr/>
          </p:nvSpPr>
          <p:spPr>
            <a:xfrm>
              <a:off x="-12700" y="-12700"/>
              <a:ext cx="2432050" cy="3917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600" kern="0" spc="0" baseline="-1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SBS80(E3123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C)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32" name="group 132"/>
          <p:cNvGrpSpPr/>
          <p:nvPr/>
        </p:nvGrpSpPr>
        <p:grpSpPr>
          <a:xfrm rot="21600000">
            <a:off x="4498954" y="6918325"/>
            <a:ext cx="2419370" cy="355606"/>
            <a:chOff x="0" y="0"/>
            <a:chExt cx="2419370" cy="355606"/>
          </a:xfrm>
        </p:grpSpPr>
        <p:pic>
          <p:nvPicPr>
            <p:cNvPr id="1082" name="picture 108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19370" cy="355606"/>
            </a:xfrm>
            <a:prstGeom prst="rect">
              <a:avLst/>
            </a:prstGeom>
          </p:spPr>
        </p:pic>
        <p:sp>
          <p:nvSpPr>
            <p:cNvPr id="1084" name="textbox 1084"/>
            <p:cNvSpPr/>
            <p:nvPr/>
          </p:nvSpPr>
          <p:spPr>
            <a:xfrm>
              <a:off x="-12700" y="-12700"/>
              <a:ext cx="244538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5000"/>
                </a:lnSpc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E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C480D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34" name="group 134"/>
          <p:cNvGrpSpPr/>
          <p:nvPr/>
        </p:nvGrpSpPr>
        <p:grpSpPr>
          <a:xfrm rot="21600000">
            <a:off x="4492587" y="1743068"/>
            <a:ext cx="2413003" cy="355606"/>
            <a:chOff x="0" y="0"/>
            <a:chExt cx="2413003" cy="355606"/>
          </a:xfrm>
        </p:grpSpPr>
        <p:pic>
          <p:nvPicPr>
            <p:cNvPr id="1086" name="picture 108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1088" name="textbox 1088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4000"/>
                </a:lnSpc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ZAX450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36" name="group 136"/>
          <p:cNvGrpSpPr/>
          <p:nvPr/>
        </p:nvGrpSpPr>
        <p:grpSpPr>
          <a:xfrm rot="21600000">
            <a:off x="676287" y="1743068"/>
            <a:ext cx="2393902" cy="355606"/>
            <a:chOff x="0" y="0"/>
            <a:chExt cx="2393902" cy="355606"/>
          </a:xfrm>
        </p:grpSpPr>
        <p:pic>
          <p:nvPicPr>
            <p:cNvPr id="1090" name="picture 109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393902" cy="355606"/>
            </a:xfrm>
            <a:prstGeom prst="rect">
              <a:avLst/>
            </a:prstGeom>
          </p:spPr>
        </p:pic>
        <p:sp>
          <p:nvSpPr>
            <p:cNvPr id="1092" name="textbox 1092"/>
            <p:cNvSpPr/>
            <p:nvPr/>
          </p:nvSpPr>
          <p:spPr>
            <a:xfrm>
              <a:off x="-12700" y="-12700"/>
              <a:ext cx="24193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5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CAT320C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38" name="group 138"/>
          <p:cNvGrpSpPr/>
          <p:nvPr/>
        </p:nvGrpSpPr>
        <p:grpSpPr>
          <a:xfrm rot="21600000">
            <a:off x="4498954" y="4333840"/>
            <a:ext cx="2406636" cy="349319"/>
            <a:chOff x="0" y="0"/>
            <a:chExt cx="2406636" cy="349319"/>
          </a:xfrm>
        </p:grpSpPr>
        <p:pic>
          <p:nvPicPr>
            <p:cNvPr id="1094" name="picture 109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6636" cy="349319"/>
            </a:xfrm>
            <a:prstGeom prst="rect">
              <a:avLst/>
            </a:prstGeom>
          </p:spPr>
        </p:pic>
        <p:sp>
          <p:nvSpPr>
            <p:cNvPr id="1096" name="textbox 1096"/>
            <p:cNvSpPr/>
            <p:nvPr/>
          </p:nvSpPr>
          <p:spPr>
            <a:xfrm>
              <a:off x="-12700" y="-12700"/>
              <a:ext cx="243205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R485VS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40" name="group 140"/>
          <p:cNvGrpSpPr/>
          <p:nvPr/>
        </p:nvGrpSpPr>
        <p:grpSpPr>
          <a:xfrm rot="21600000">
            <a:off x="676287" y="4333840"/>
            <a:ext cx="2406636" cy="349319"/>
            <a:chOff x="0" y="0"/>
            <a:chExt cx="2406636" cy="349319"/>
          </a:xfrm>
        </p:grpSpPr>
        <p:pic>
          <p:nvPicPr>
            <p:cNvPr id="1098" name="picture 109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6636" cy="349319"/>
            </a:xfrm>
            <a:prstGeom prst="rect">
              <a:avLst/>
            </a:prstGeom>
          </p:spPr>
        </p:pic>
        <p:sp>
          <p:nvSpPr>
            <p:cNvPr id="1100" name="textbox 1100"/>
            <p:cNvSpPr/>
            <p:nvPr/>
          </p:nvSpPr>
          <p:spPr>
            <a:xfrm>
              <a:off x="-12700" y="-12700"/>
              <a:ext cx="243205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CAT330D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102" name="textbox 1102"/>
          <p:cNvSpPr/>
          <p:nvPr/>
        </p:nvSpPr>
        <p:spPr>
          <a:xfrm>
            <a:off x="981081" y="977885"/>
            <a:ext cx="1802764" cy="180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 Excavator Part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104" name="picture 110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1106" name="picture 110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6645"/>
            <a:ext cx="7645410" cy="12677"/>
          </a:xfrm>
          <a:prstGeom prst="rect">
            <a:avLst/>
          </a:prstGeom>
        </p:spPr>
      </p:pic>
      <p:sp>
        <p:nvSpPr>
          <p:cNvPr id="1108" name="textbox 1108"/>
          <p:cNvSpPr/>
          <p:nvPr/>
        </p:nvSpPr>
        <p:spPr>
          <a:xfrm>
            <a:off x="479411" y="9613848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027/PAGE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textbox 1110"/>
          <p:cNvSpPr/>
          <p:nvPr/>
        </p:nvSpPr>
        <p:spPr>
          <a:xfrm>
            <a:off x="9541" y="136553"/>
            <a:ext cx="7651750" cy="1067435"/>
          </a:xfrm>
          <a:prstGeom prst="rect">
            <a:avLst/>
          </a:prstGeom>
          <a:solidFill>
            <a:srgbClr val="1128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33490" algn="l" rtl="0" eaLnBrk="0">
              <a:lnSpc>
                <a:spcPct val="96000"/>
              </a:lnSpc>
              <a:spcBef>
                <a:spcPts val="5"/>
              </a:spcBef>
            </a:pPr>
            <a:r>
              <a:rPr sz="1700" b="1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液压泵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5123815" algn="l" rtl="0" eaLnBrk="0">
              <a:lnSpc>
                <a:spcPct val="81000"/>
              </a:lnSpc>
              <a:spcBef>
                <a:spcPts val="140"/>
              </a:spcBef>
            </a:pP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</a:t>
            </a:r>
            <a:r>
              <a:rPr sz="1700" b="1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PUMP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112" name="picture 11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772034" y="5032375"/>
            <a:ext cx="2025627" cy="1466850"/>
          </a:xfrm>
          <a:prstGeom prst="rect">
            <a:avLst/>
          </a:prstGeom>
        </p:spPr>
      </p:pic>
      <p:pic>
        <p:nvPicPr>
          <p:cNvPr id="1114" name="picture 11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860939" y="7680353"/>
            <a:ext cx="1841452" cy="1568377"/>
          </a:xfrm>
          <a:prstGeom prst="rect">
            <a:avLst/>
          </a:prstGeom>
        </p:spPr>
      </p:pic>
      <p:pic>
        <p:nvPicPr>
          <p:cNvPr id="1116" name="picture 11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860939" y="2301833"/>
            <a:ext cx="1847818" cy="1555803"/>
          </a:xfrm>
          <a:prstGeom prst="rect">
            <a:avLst/>
          </a:prstGeom>
        </p:spPr>
      </p:pic>
      <p:pic>
        <p:nvPicPr>
          <p:cNvPr id="1118" name="picture 11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6200" y="5007019"/>
            <a:ext cx="1752547" cy="1511274"/>
          </a:xfrm>
          <a:prstGeom prst="rect">
            <a:avLst/>
          </a:prstGeom>
        </p:spPr>
      </p:pic>
      <p:pic>
        <p:nvPicPr>
          <p:cNvPr id="1120" name="picture 11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273152" y="7572330"/>
            <a:ext cx="1498644" cy="1682791"/>
          </a:xfrm>
          <a:prstGeom prst="rect">
            <a:avLst/>
          </a:prstGeom>
        </p:spPr>
      </p:pic>
      <p:pic>
        <p:nvPicPr>
          <p:cNvPr id="1122" name="picture 11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324010" y="2295546"/>
            <a:ext cx="1403296" cy="1581159"/>
          </a:xfrm>
          <a:prstGeom prst="rect">
            <a:avLst/>
          </a:prstGeom>
        </p:spPr>
      </p:pic>
      <p:grpSp>
        <p:nvGrpSpPr>
          <p:cNvPr id="142" name="group 142"/>
          <p:cNvGrpSpPr/>
          <p:nvPr/>
        </p:nvGrpSpPr>
        <p:grpSpPr>
          <a:xfrm rot="21600000">
            <a:off x="688944" y="6918325"/>
            <a:ext cx="2406713" cy="355606"/>
            <a:chOff x="0" y="0"/>
            <a:chExt cx="2406713" cy="355606"/>
          </a:xfrm>
        </p:grpSpPr>
        <p:pic>
          <p:nvPicPr>
            <p:cNvPr id="1124" name="picture 112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6713" cy="355606"/>
            </a:xfrm>
            <a:prstGeom prst="rect">
              <a:avLst/>
            </a:prstGeom>
          </p:spPr>
        </p:pic>
        <p:sp>
          <p:nvSpPr>
            <p:cNvPr id="1126" name="textbox 1126"/>
            <p:cNvSpPr/>
            <p:nvPr/>
          </p:nvSpPr>
          <p:spPr>
            <a:xfrm>
              <a:off x="-12700" y="-12700"/>
              <a:ext cx="2432685" cy="412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700" kern="0" spc="0" baseline="-3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ZAX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470-30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144" name="group 144"/>
          <p:cNvGrpSpPr/>
          <p:nvPr/>
        </p:nvGrpSpPr>
        <p:grpSpPr>
          <a:xfrm rot="21600000">
            <a:off x="4511687" y="6918325"/>
            <a:ext cx="2406636" cy="355606"/>
            <a:chOff x="0" y="0"/>
            <a:chExt cx="2406636" cy="355606"/>
          </a:xfrm>
        </p:grpSpPr>
        <p:pic>
          <p:nvPicPr>
            <p:cNvPr id="1128" name="picture 112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1130" name="textbox 1130"/>
            <p:cNvSpPr/>
            <p:nvPr/>
          </p:nvSpPr>
          <p:spPr>
            <a:xfrm>
              <a:off x="-12700" y="-12700"/>
              <a:ext cx="2432050" cy="412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DX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220-9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146" name="group 146"/>
          <p:cNvGrpSpPr/>
          <p:nvPr/>
        </p:nvGrpSpPr>
        <p:grpSpPr>
          <a:xfrm rot="21600000">
            <a:off x="4518054" y="1743068"/>
            <a:ext cx="2400269" cy="355606"/>
            <a:chOff x="0" y="0"/>
            <a:chExt cx="2400269" cy="355606"/>
          </a:xfrm>
        </p:grpSpPr>
        <p:pic>
          <p:nvPicPr>
            <p:cNvPr id="1132" name="picture 113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0269" cy="355606"/>
            </a:xfrm>
            <a:prstGeom prst="rect">
              <a:avLst/>
            </a:prstGeom>
          </p:spPr>
        </p:pic>
        <p:sp>
          <p:nvSpPr>
            <p:cNvPr id="1134" name="textbox 1134"/>
            <p:cNvSpPr/>
            <p:nvPr/>
          </p:nvSpPr>
          <p:spPr>
            <a:xfrm>
              <a:off x="-12700" y="-12700"/>
              <a:ext cx="2425700" cy="412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ct val="91000"/>
                </a:lnSpc>
              </a:pPr>
              <a:r>
                <a:rPr sz="1700" kern="0" spc="0" baseline="-3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PC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200-7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148" name="group 148"/>
          <p:cNvGrpSpPr/>
          <p:nvPr/>
        </p:nvGrpSpPr>
        <p:grpSpPr>
          <a:xfrm rot="21600000">
            <a:off x="682654" y="4333840"/>
            <a:ext cx="2406636" cy="349319"/>
            <a:chOff x="0" y="0"/>
            <a:chExt cx="2406636" cy="349319"/>
          </a:xfrm>
        </p:grpSpPr>
        <p:pic>
          <p:nvPicPr>
            <p:cNvPr id="1136" name="picture 113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6636" cy="349319"/>
            </a:xfrm>
            <a:prstGeom prst="rect">
              <a:avLst/>
            </a:prstGeom>
          </p:spPr>
        </p:pic>
        <p:sp>
          <p:nvSpPr>
            <p:cNvPr id="1138" name="textbox 1138"/>
            <p:cNvSpPr/>
            <p:nvPr/>
          </p:nvSpPr>
          <p:spPr>
            <a:xfrm>
              <a:off x="-12700" y="-12700"/>
              <a:ext cx="243205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95000"/>
                </a:lnSpc>
                <a:spcBef>
                  <a:spcPts val="5"/>
                </a:spcBef>
              </a:pPr>
              <a:r>
                <a:rPr sz="1700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700" b="1" kern="0" spc="0" baseline="3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DX</a:t>
              </a:r>
              <a:r>
                <a:rPr sz="1700" b="1" kern="0" spc="10" baseline="3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220-9</a:t>
              </a:r>
              <a:endParaRPr sz="1700" baseline="30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150" name="group 150"/>
          <p:cNvGrpSpPr/>
          <p:nvPr/>
        </p:nvGrpSpPr>
        <p:grpSpPr>
          <a:xfrm rot="21600000">
            <a:off x="682654" y="1749459"/>
            <a:ext cx="2406636" cy="349215"/>
            <a:chOff x="0" y="0"/>
            <a:chExt cx="2406636" cy="349215"/>
          </a:xfrm>
        </p:grpSpPr>
        <p:pic>
          <p:nvPicPr>
            <p:cNvPr id="1140" name="picture 114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6636" cy="349215"/>
            </a:xfrm>
            <a:prstGeom prst="rect">
              <a:avLst/>
            </a:prstGeom>
          </p:spPr>
        </p:pic>
        <p:sp>
          <p:nvSpPr>
            <p:cNvPr id="1142" name="textbox 1142"/>
            <p:cNvSpPr/>
            <p:nvPr/>
          </p:nvSpPr>
          <p:spPr>
            <a:xfrm>
              <a:off x="-12700" y="-12700"/>
              <a:ext cx="2432050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0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SY485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152" name="group 152"/>
          <p:cNvGrpSpPr/>
          <p:nvPr/>
        </p:nvGrpSpPr>
        <p:grpSpPr>
          <a:xfrm rot="21600000">
            <a:off x="4518054" y="4333840"/>
            <a:ext cx="2387536" cy="349319"/>
            <a:chOff x="0" y="0"/>
            <a:chExt cx="2387536" cy="349319"/>
          </a:xfrm>
        </p:grpSpPr>
        <p:pic>
          <p:nvPicPr>
            <p:cNvPr id="1144" name="picture 114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387536" cy="349319"/>
            </a:xfrm>
            <a:prstGeom prst="rect">
              <a:avLst/>
            </a:prstGeom>
          </p:spPr>
        </p:pic>
        <p:sp>
          <p:nvSpPr>
            <p:cNvPr id="1146" name="textbox 1146"/>
            <p:cNvSpPr/>
            <p:nvPr/>
          </p:nvSpPr>
          <p:spPr>
            <a:xfrm>
              <a:off x="-12700" y="-12700"/>
              <a:ext cx="2413000" cy="3752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ts val="1565"/>
                </a:lnSpc>
                <a:spcBef>
                  <a:spcPts val="5"/>
                </a:spcBef>
              </a:pPr>
              <a:r>
                <a:rPr sz="1700" kern="0" spc="0" baseline="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200-8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1148" name="picture 114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1150" name="picture 115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1336645"/>
            <a:ext cx="7645410" cy="12677"/>
          </a:xfrm>
          <a:prstGeom prst="rect">
            <a:avLst/>
          </a:prstGeom>
        </p:spPr>
      </p:pic>
      <p:sp>
        <p:nvSpPr>
          <p:cNvPr id="1152" name="textbox 1152"/>
          <p:cNvSpPr/>
          <p:nvPr/>
        </p:nvSpPr>
        <p:spPr>
          <a:xfrm>
            <a:off x="6530982" y="9602799"/>
            <a:ext cx="708659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028/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4" name="picture 11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136553"/>
            <a:ext cx="7632676" cy="1066818"/>
          </a:xfrm>
          <a:prstGeom prst="rect">
            <a:avLst/>
          </a:prstGeom>
        </p:spPr>
      </p:pic>
      <p:pic>
        <p:nvPicPr>
          <p:cNvPr id="1156" name="picture 11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75201" y="2308225"/>
            <a:ext cx="2165313" cy="1225553"/>
          </a:xfrm>
          <a:prstGeom prst="rect">
            <a:avLst/>
          </a:prstGeom>
        </p:spPr>
      </p:pic>
      <p:pic>
        <p:nvPicPr>
          <p:cNvPr id="1158" name="picture 11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753011" y="7699423"/>
            <a:ext cx="1828795" cy="1428711"/>
          </a:xfrm>
          <a:prstGeom prst="rect">
            <a:avLst/>
          </a:prstGeom>
        </p:spPr>
      </p:pic>
      <p:pic>
        <p:nvPicPr>
          <p:cNvPr id="1160" name="picture 11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81048" y="7832696"/>
            <a:ext cx="2203513" cy="1149381"/>
          </a:xfrm>
          <a:prstGeom prst="rect">
            <a:avLst/>
          </a:prstGeom>
        </p:spPr>
      </p:pic>
      <p:pic>
        <p:nvPicPr>
          <p:cNvPr id="1162" name="picture 11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62025" y="5121224"/>
            <a:ext cx="2241561" cy="1104956"/>
          </a:xfrm>
          <a:prstGeom prst="rect">
            <a:avLst/>
          </a:prstGeom>
        </p:spPr>
      </p:pic>
      <p:pic>
        <p:nvPicPr>
          <p:cNvPr id="1164" name="picture 11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127100" y="2289155"/>
            <a:ext cx="1911410" cy="1238231"/>
          </a:xfrm>
          <a:prstGeom prst="rect">
            <a:avLst/>
          </a:prstGeom>
        </p:spPr>
      </p:pic>
      <p:pic>
        <p:nvPicPr>
          <p:cNvPr id="1166" name="picture 116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892696" y="4949812"/>
            <a:ext cx="1549348" cy="1435103"/>
          </a:xfrm>
          <a:prstGeom prst="rect">
            <a:avLst/>
          </a:prstGeom>
        </p:spPr>
      </p:pic>
      <p:grpSp>
        <p:nvGrpSpPr>
          <p:cNvPr id="154" name="group 154"/>
          <p:cNvGrpSpPr/>
          <p:nvPr/>
        </p:nvGrpSpPr>
        <p:grpSpPr>
          <a:xfrm rot="21600000">
            <a:off x="4505321" y="6924716"/>
            <a:ext cx="2413003" cy="355606"/>
            <a:chOff x="0" y="0"/>
            <a:chExt cx="2413003" cy="355606"/>
          </a:xfrm>
        </p:grpSpPr>
        <p:pic>
          <p:nvPicPr>
            <p:cNvPr id="1168" name="picture 116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1170" name="textbox 1170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CATE320GC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56" name="group 156"/>
          <p:cNvGrpSpPr/>
          <p:nvPr/>
        </p:nvGrpSpPr>
        <p:grpSpPr>
          <a:xfrm rot="21600000">
            <a:off x="4492587" y="1743068"/>
            <a:ext cx="2413003" cy="355606"/>
            <a:chOff x="0" y="0"/>
            <a:chExt cx="2413003" cy="355606"/>
          </a:xfrm>
        </p:grpSpPr>
        <p:pic>
          <p:nvPicPr>
            <p:cNvPr id="1172" name="picture 117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1174" name="textbox 1174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5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CAT120B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58" name="group 158"/>
          <p:cNvGrpSpPr/>
          <p:nvPr/>
        </p:nvGrpSpPr>
        <p:grpSpPr>
          <a:xfrm rot="21600000">
            <a:off x="688944" y="6918325"/>
            <a:ext cx="2406713" cy="355606"/>
            <a:chOff x="0" y="0"/>
            <a:chExt cx="2406713" cy="355606"/>
          </a:xfrm>
        </p:grpSpPr>
        <p:pic>
          <p:nvPicPr>
            <p:cNvPr id="1176" name="picture 117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6713" cy="355606"/>
            </a:xfrm>
            <a:prstGeom prst="rect">
              <a:avLst/>
            </a:prstGeom>
          </p:spPr>
        </p:pic>
        <p:sp>
          <p:nvSpPr>
            <p:cNvPr id="1178" name="textbox 1178"/>
            <p:cNvSpPr/>
            <p:nvPr/>
          </p:nvSpPr>
          <p:spPr>
            <a:xfrm>
              <a:off x="-12700" y="-12700"/>
              <a:ext cx="243268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85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CAT374F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60" name="group 160"/>
          <p:cNvGrpSpPr/>
          <p:nvPr/>
        </p:nvGrpSpPr>
        <p:grpSpPr>
          <a:xfrm rot="21600000">
            <a:off x="682654" y="1743068"/>
            <a:ext cx="2387536" cy="355606"/>
            <a:chOff x="0" y="0"/>
            <a:chExt cx="2387536" cy="355606"/>
          </a:xfrm>
        </p:grpSpPr>
        <p:pic>
          <p:nvPicPr>
            <p:cNvPr id="1180" name="picture 118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387536" cy="355606"/>
            </a:xfrm>
            <a:prstGeom prst="rect">
              <a:avLst/>
            </a:prstGeom>
          </p:spPr>
        </p:pic>
        <p:sp>
          <p:nvSpPr>
            <p:cNvPr id="1182" name="textbox 1182"/>
            <p:cNvSpPr/>
            <p:nvPr/>
          </p:nvSpPr>
          <p:spPr>
            <a:xfrm>
              <a:off x="-12700" y="-12700"/>
              <a:ext cx="24130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5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CAT307C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62" name="group 162"/>
          <p:cNvGrpSpPr/>
          <p:nvPr/>
        </p:nvGrpSpPr>
        <p:grpSpPr>
          <a:xfrm rot="21600000">
            <a:off x="4498954" y="4333840"/>
            <a:ext cx="2413003" cy="349319"/>
            <a:chOff x="0" y="0"/>
            <a:chExt cx="2413003" cy="349319"/>
          </a:xfrm>
        </p:grpSpPr>
        <p:pic>
          <p:nvPicPr>
            <p:cNvPr id="1184" name="picture 118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13003" cy="349319"/>
            </a:xfrm>
            <a:prstGeom prst="rect">
              <a:avLst/>
            </a:prstGeom>
          </p:spPr>
        </p:pic>
        <p:sp>
          <p:nvSpPr>
            <p:cNvPr id="1186" name="textbox 1186"/>
            <p:cNvSpPr/>
            <p:nvPr/>
          </p:nvSpPr>
          <p:spPr>
            <a:xfrm>
              <a:off x="-12700" y="-12700"/>
              <a:ext cx="2439035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CAT320C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64" name="group 164"/>
          <p:cNvGrpSpPr/>
          <p:nvPr/>
        </p:nvGrpSpPr>
        <p:grpSpPr>
          <a:xfrm rot="21600000">
            <a:off x="676287" y="4333840"/>
            <a:ext cx="2413003" cy="349319"/>
            <a:chOff x="0" y="0"/>
            <a:chExt cx="2413003" cy="349319"/>
          </a:xfrm>
        </p:grpSpPr>
        <p:pic>
          <p:nvPicPr>
            <p:cNvPr id="1188" name="picture 118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13003" cy="349319"/>
            </a:xfrm>
            <a:prstGeom prst="rect">
              <a:avLst/>
            </a:prstGeom>
          </p:spPr>
        </p:pic>
        <p:sp>
          <p:nvSpPr>
            <p:cNvPr id="1190" name="textbox 1190"/>
            <p:cNvSpPr/>
            <p:nvPr/>
          </p:nvSpPr>
          <p:spPr>
            <a:xfrm>
              <a:off x="-12700" y="-12700"/>
              <a:ext cx="2439035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CAT320B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192" name="textbox 1192"/>
          <p:cNvSpPr/>
          <p:nvPr/>
        </p:nvSpPr>
        <p:spPr>
          <a:xfrm>
            <a:off x="981081" y="973535"/>
            <a:ext cx="1802764" cy="187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 Excavator Parts</a:t>
            </a:r>
            <a:endParaRPr sz="1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194" name="picture 119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1196" name="picture 119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6645"/>
            <a:ext cx="7658068" cy="12677"/>
          </a:xfrm>
          <a:prstGeom prst="rect">
            <a:avLst/>
          </a:prstGeom>
        </p:spPr>
      </p:pic>
      <p:sp>
        <p:nvSpPr>
          <p:cNvPr id="1198" name="textbox 1198"/>
          <p:cNvSpPr/>
          <p:nvPr/>
        </p:nvSpPr>
        <p:spPr>
          <a:xfrm>
            <a:off x="479411" y="9613848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029/PAGE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roup 166"/>
          <p:cNvGrpSpPr/>
          <p:nvPr/>
        </p:nvGrpSpPr>
        <p:grpSpPr>
          <a:xfrm rot="21600000">
            <a:off x="0" y="136553"/>
            <a:ext cx="7670779" cy="1219162"/>
            <a:chOff x="0" y="0"/>
            <a:chExt cx="7670779" cy="1219162"/>
          </a:xfrm>
        </p:grpSpPr>
        <p:sp>
          <p:nvSpPr>
            <p:cNvPr id="1200" name="rect 1200"/>
            <p:cNvSpPr/>
            <p:nvPr/>
          </p:nvSpPr>
          <p:spPr>
            <a:xfrm>
              <a:off x="6372" y="0"/>
              <a:ext cx="7651739" cy="1066818"/>
            </a:xfrm>
            <a:prstGeom prst="rect">
              <a:avLst/>
            </a:prstGeom>
            <a:solidFill>
              <a:srgbClr val="1127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02" name="textbox 1202"/>
            <p:cNvSpPr/>
            <p:nvPr/>
          </p:nvSpPr>
          <p:spPr>
            <a:xfrm>
              <a:off x="5143504" y="341086"/>
              <a:ext cx="1870075" cy="5245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3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1196340" algn="l" rtl="0" eaLnBrk="0">
                <a:lnSpc>
                  <a:spcPct val="104000"/>
                </a:lnSpc>
              </a:pPr>
              <a:r>
                <a:rPr sz="1600" b="1" kern="0" spc="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液压泵</a:t>
              </a:r>
              <a:r>
                <a:rPr sz="1600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6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HYDRAULIC</a:t>
              </a:r>
              <a:r>
                <a:rPr sz="1600" b="1" kern="0" spc="2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PUMP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1204" name="picture 120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6483"/>
              <a:ext cx="7670779" cy="12678"/>
            </a:xfrm>
            <a:prstGeom prst="rect">
              <a:avLst/>
            </a:prstGeom>
          </p:spPr>
        </p:pic>
      </p:grpSp>
      <p:pic>
        <p:nvPicPr>
          <p:cNvPr id="1206" name="picture 12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31819" y="7604076"/>
            <a:ext cx="2025693" cy="1568481"/>
          </a:xfrm>
          <a:prstGeom prst="rect">
            <a:avLst/>
          </a:prstGeom>
        </p:spPr>
      </p:pic>
      <p:pic>
        <p:nvPicPr>
          <p:cNvPr id="1208" name="picture 12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851421" y="7597790"/>
            <a:ext cx="1860557" cy="1523952"/>
          </a:xfrm>
          <a:prstGeom prst="rect">
            <a:avLst/>
          </a:prstGeom>
        </p:spPr>
      </p:pic>
      <p:pic>
        <p:nvPicPr>
          <p:cNvPr id="1210" name="picture 12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743480" y="2301833"/>
            <a:ext cx="2044655" cy="1384392"/>
          </a:xfrm>
          <a:prstGeom prst="rect">
            <a:avLst/>
          </a:prstGeom>
        </p:spPr>
      </p:pic>
      <p:pic>
        <p:nvPicPr>
          <p:cNvPr id="1212" name="picture 12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603756" y="5051443"/>
            <a:ext cx="2336770" cy="1181128"/>
          </a:xfrm>
          <a:prstGeom prst="rect">
            <a:avLst/>
          </a:prstGeom>
        </p:spPr>
      </p:pic>
      <p:pic>
        <p:nvPicPr>
          <p:cNvPr id="1214" name="picture 12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30250" y="2289155"/>
            <a:ext cx="2216162" cy="1155668"/>
          </a:xfrm>
          <a:prstGeom prst="rect">
            <a:avLst/>
          </a:prstGeom>
        </p:spPr>
      </p:pic>
      <p:pic>
        <p:nvPicPr>
          <p:cNvPr id="1216" name="picture 12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65171" y="5197500"/>
            <a:ext cx="1752616" cy="1339862"/>
          </a:xfrm>
          <a:prstGeom prst="rect">
            <a:avLst/>
          </a:prstGeom>
        </p:spPr>
      </p:pic>
      <p:grpSp>
        <p:nvGrpSpPr>
          <p:cNvPr id="168" name="group 168"/>
          <p:cNvGrpSpPr/>
          <p:nvPr/>
        </p:nvGrpSpPr>
        <p:grpSpPr>
          <a:xfrm rot="21600000">
            <a:off x="4502187" y="6918325"/>
            <a:ext cx="2419300" cy="355606"/>
            <a:chOff x="0" y="0"/>
            <a:chExt cx="2419300" cy="355606"/>
          </a:xfrm>
        </p:grpSpPr>
        <p:pic>
          <p:nvPicPr>
            <p:cNvPr id="1218" name="picture 121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9300" cy="355606"/>
            </a:xfrm>
            <a:prstGeom prst="rect">
              <a:avLst/>
            </a:prstGeom>
          </p:spPr>
        </p:pic>
        <p:sp>
          <p:nvSpPr>
            <p:cNvPr id="1220" name="textbox 1220"/>
            <p:cNvSpPr/>
            <p:nvPr/>
          </p:nvSpPr>
          <p:spPr>
            <a:xfrm>
              <a:off x="-12700" y="-12700"/>
              <a:ext cx="2444750" cy="4114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94000"/>
                </a:lnSpc>
                <a:spcBef>
                  <a:spcPts val="5"/>
                </a:spcBef>
              </a:pPr>
              <a:r>
                <a:rPr sz="1600" b="1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</a:t>
              </a:r>
              <a:r>
                <a:rPr sz="10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336D2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70" name="group 170"/>
          <p:cNvGrpSpPr/>
          <p:nvPr/>
        </p:nvGrpSpPr>
        <p:grpSpPr>
          <a:xfrm rot="21600000">
            <a:off x="4514855" y="1743068"/>
            <a:ext cx="2406633" cy="355606"/>
            <a:chOff x="0" y="0"/>
            <a:chExt cx="2406633" cy="355606"/>
          </a:xfrm>
        </p:grpSpPr>
        <p:pic>
          <p:nvPicPr>
            <p:cNvPr id="1222" name="picture 122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6633" cy="355606"/>
            </a:xfrm>
            <a:prstGeom prst="rect">
              <a:avLst/>
            </a:prstGeom>
          </p:spPr>
        </p:pic>
        <p:sp>
          <p:nvSpPr>
            <p:cNvPr id="1224" name="textbox 1224"/>
            <p:cNvSpPr/>
            <p:nvPr/>
          </p:nvSpPr>
          <p:spPr>
            <a:xfrm>
              <a:off x="-12700" y="-12700"/>
              <a:ext cx="2432050" cy="4102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9000"/>
                </a:lnSpc>
                <a:spcBef>
                  <a:spcPts val="0"/>
                </a:spcBef>
              </a:pP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</a:t>
              </a:r>
              <a:r>
                <a:rPr sz="10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313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72" name="group 172"/>
          <p:cNvGrpSpPr/>
          <p:nvPr/>
        </p:nvGrpSpPr>
        <p:grpSpPr>
          <a:xfrm rot="21600000">
            <a:off x="685799" y="6918325"/>
            <a:ext cx="2400337" cy="355606"/>
            <a:chOff x="0" y="0"/>
            <a:chExt cx="2400337" cy="355606"/>
          </a:xfrm>
        </p:grpSpPr>
        <p:pic>
          <p:nvPicPr>
            <p:cNvPr id="1226" name="picture 122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0337" cy="355606"/>
            </a:xfrm>
            <a:prstGeom prst="rect">
              <a:avLst/>
            </a:prstGeom>
          </p:spPr>
        </p:pic>
        <p:sp>
          <p:nvSpPr>
            <p:cNvPr id="1228" name="textbox 1228"/>
            <p:cNvSpPr/>
            <p:nvPr/>
          </p:nvSpPr>
          <p:spPr>
            <a:xfrm>
              <a:off x="-12700" y="-12700"/>
              <a:ext cx="2426335" cy="4114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94000"/>
                </a:lnSpc>
                <a:spcBef>
                  <a:spcPts val="5"/>
                </a:spcBef>
              </a:pPr>
              <a:r>
                <a:rPr sz="1600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CATE</a:t>
              </a:r>
              <a:r>
                <a:rPr sz="10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330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GC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74" name="group 174"/>
          <p:cNvGrpSpPr/>
          <p:nvPr/>
        </p:nvGrpSpPr>
        <p:grpSpPr>
          <a:xfrm rot="21600000">
            <a:off x="679427" y="4333840"/>
            <a:ext cx="2406709" cy="349319"/>
            <a:chOff x="0" y="0"/>
            <a:chExt cx="2406709" cy="349319"/>
          </a:xfrm>
        </p:grpSpPr>
        <p:pic>
          <p:nvPicPr>
            <p:cNvPr id="1230" name="picture 123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6709" cy="349319"/>
            </a:xfrm>
            <a:prstGeom prst="rect">
              <a:avLst/>
            </a:prstGeom>
          </p:spPr>
        </p:pic>
        <p:sp>
          <p:nvSpPr>
            <p:cNvPr id="1232" name="textbox 1232"/>
            <p:cNvSpPr/>
            <p:nvPr/>
          </p:nvSpPr>
          <p:spPr>
            <a:xfrm>
              <a:off x="-12700" y="-12700"/>
              <a:ext cx="2432685" cy="4038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5000"/>
                </a:lnSpc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336D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76" name="group 176"/>
          <p:cNvGrpSpPr/>
          <p:nvPr/>
        </p:nvGrpSpPr>
        <p:grpSpPr>
          <a:xfrm rot="21600000">
            <a:off x="4508482" y="4333840"/>
            <a:ext cx="2393965" cy="349319"/>
            <a:chOff x="0" y="0"/>
            <a:chExt cx="2393965" cy="349319"/>
          </a:xfrm>
        </p:grpSpPr>
        <p:pic>
          <p:nvPicPr>
            <p:cNvPr id="1234" name="picture 123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393965" cy="349319"/>
            </a:xfrm>
            <a:prstGeom prst="rect">
              <a:avLst/>
            </a:prstGeom>
          </p:spPr>
        </p:pic>
        <p:sp>
          <p:nvSpPr>
            <p:cNvPr id="1236" name="textbox 1236"/>
            <p:cNvSpPr/>
            <p:nvPr/>
          </p:nvSpPr>
          <p:spPr>
            <a:xfrm>
              <a:off x="-12700" y="-12700"/>
              <a:ext cx="2419985" cy="4038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85000"/>
                </a:lnSpc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</a:t>
              </a:r>
              <a:r>
                <a:rPr sz="1000" b="1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349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GC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78" name="group 178"/>
          <p:cNvGrpSpPr/>
          <p:nvPr/>
        </p:nvGrpSpPr>
        <p:grpSpPr>
          <a:xfrm rot="21600000">
            <a:off x="685799" y="1749459"/>
            <a:ext cx="2393965" cy="349215"/>
            <a:chOff x="0" y="0"/>
            <a:chExt cx="2393965" cy="349215"/>
          </a:xfrm>
        </p:grpSpPr>
        <p:pic>
          <p:nvPicPr>
            <p:cNvPr id="1238" name="picture 123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393965" cy="349215"/>
            </a:xfrm>
            <a:prstGeom prst="rect">
              <a:avLst/>
            </a:prstGeom>
          </p:spPr>
        </p:pic>
        <p:sp>
          <p:nvSpPr>
            <p:cNvPr id="1240" name="textbox 1240"/>
            <p:cNvSpPr/>
            <p:nvPr/>
          </p:nvSpPr>
          <p:spPr>
            <a:xfrm>
              <a:off x="-12700" y="-12700"/>
              <a:ext cx="2419985" cy="4038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9000"/>
                </a:lnSpc>
                <a:spcBef>
                  <a:spcPts val="0"/>
                </a:spcBef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CAT</a:t>
              </a:r>
              <a:r>
                <a:rPr sz="10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312B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1242" name="picture 124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0" y="9940873"/>
            <a:ext cx="7670779" cy="12782"/>
          </a:xfrm>
          <a:prstGeom prst="rect">
            <a:avLst/>
          </a:prstGeom>
        </p:spPr>
      </p:pic>
      <p:sp>
        <p:nvSpPr>
          <p:cNvPr id="1244" name="textbox 1244"/>
          <p:cNvSpPr/>
          <p:nvPr/>
        </p:nvSpPr>
        <p:spPr>
          <a:xfrm>
            <a:off x="6527770" y="9618478"/>
            <a:ext cx="64960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030/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6" name="picture 12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136553"/>
            <a:ext cx="7632676" cy="1066818"/>
          </a:xfrm>
          <a:prstGeom prst="rect">
            <a:avLst/>
          </a:prstGeom>
        </p:spPr>
      </p:pic>
      <p:pic>
        <p:nvPicPr>
          <p:cNvPr id="1248" name="picture 12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81048" y="7693031"/>
            <a:ext cx="1962190" cy="1409642"/>
          </a:xfrm>
          <a:prstGeom prst="rect">
            <a:avLst/>
          </a:prstGeom>
        </p:spPr>
      </p:pic>
      <p:pic>
        <p:nvPicPr>
          <p:cNvPr id="1250" name="picture 12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746644" y="7654893"/>
            <a:ext cx="1854186" cy="1485919"/>
          </a:xfrm>
          <a:prstGeom prst="rect">
            <a:avLst/>
          </a:prstGeom>
        </p:spPr>
      </p:pic>
      <p:pic>
        <p:nvPicPr>
          <p:cNvPr id="1252" name="picture 12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632349" y="5102259"/>
            <a:ext cx="2025627" cy="1244517"/>
          </a:xfrm>
          <a:prstGeom prst="rect">
            <a:avLst/>
          </a:prstGeom>
        </p:spPr>
      </p:pic>
      <p:pic>
        <p:nvPicPr>
          <p:cNvPr id="1254" name="picture 12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93782" y="5146684"/>
            <a:ext cx="1936723" cy="1212875"/>
          </a:xfrm>
          <a:prstGeom prst="rect">
            <a:avLst/>
          </a:prstGeom>
        </p:spPr>
      </p:pic>
      <p:pic>
        <p:nvPicPr>
          <p:cNvPr id="1256" name="picture 12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816448" y="2276478"/>
            <a:ext cx="1720867" cy="1352540"/>
          </a:xfrm>
          <a:prstGeom prst="rect">
            <a:avLst/>
          </a:prstGeom>
        </p:spPr>
      </p:pic>
      <p:pic>
        <p:nvPicPr>
          <p:cNvPr id="1258" name="picture 12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120810" y="2257409"/>
            <a:ext cx="1676376" cy="1371609"/>
          </a:xfrm>
          <a:prstGeom prst="rect">
            <a:avLst/>
          </a:prstGeom>
        </p:spPr>
      </p:pic>
      <p:grpSp>
        <p:nvGrpSpPr>
          <p:cNvPr id="180" name="group 180"/>
          <p:cNvGrpSpPr/>
          <p:nvPr/>
        </p:nvGrpSpPr>
        <p:grpSpPr>
          <a:xfrm rot="21600000">
            <a:off x="4498954" y="6918325"/>
            <a:ext cx="2419370" cy="355606"/>
            <a:chOff x="0" y="0"/>
            <a:chExt cx="2419370" cy="355606"/>
          </a:xfrm>
        </p:grpSpPr>
        <p:pic>
          <p:nvPicPr>
            <p:cNvPr id="1260" name="picture 126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9370" cy="355606"/>
            </a:xfrm>
            <a:prstGeom prst="rect">
              <a:avLst/>
            </a:prstGeom>
          </p:spPr>
        </p:pic>
        <p:sp>
          <p:nvSpPr>
            <p:cNvPr id="1262" name="textbox 1262"/>
            <p:cNvSpPr/>
            <p:nvPr/>
          </p:nvSpPr>
          <p:spPr>
            <a:xfrm>
              <a:off x="-12700" y="-12700"/>
              <a:ext cx="244538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91000"/>
                </a:lnSpc>
                <a:spcBef>
                  <a:spcPts val="0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450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82" name="group 182"/>
          <p:cNvGrpSpPr/>
          <p:nvPr/>
        </p:nvGrpSpPr>
        <p:grpSpPr>
          <a:xfrm rot="21600000">
            <a:off x="4492587" y="1743068"/>
            <a:ext cx="2413003" cy="355606"/>
            <a:chOff x="0" y="0"/>
            <a:chExt cx="2413003" cy="355606"/>
          </a:xfrm>
        </p:grpSpPr>
        <p:pic>
          <p:nvPicPr>
            <p:cNvPr id="1264" name="picture 126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1266" name="textbox 1266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7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HPV</a:t>
              </a:r>
              <a:r>
                <a:rPr sz="11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145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84" name="group 184"/>
          <p:cNvGrpSpPr/>
          <p:nvPr/>
        </p:nvGrpSpPr>
        <p:grpSpPr>
          <a:xfrm rot="21600000">
            <a:off x="676287" y="6918325"/>
            <a:ext cx="2406636" cy="355606"/>
            <a:chOff x="0" y="0"/>
            <a:chExt cx="2406636" cy="355606"/>
          </a:xfrm>
        </p:grpSpPr>
        <p:pic>
          <p:nvPicPr>
            <p:cNvPr id="1268" name="picture 126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1270" name="textbox 1270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91000"/>
                </a:lnSpc>
                <a:spcBef>
                  <a:spcPts val="0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450-6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86" name="group 186"/>
          <p:cNvGrpSpPr/>
          <p:nvPr/>
        </p:nvGrpSpPr>
        <p:grpSpPr>
          <a:xfrm rot="21600000">
            <a:off x="4498954" y="4333839"/>
            <a:ext cx="2406636" cy="355606"/>
            <a:chOff x="0" y="0"/>
            <a:chExt cx="2406636" cy="355606"/>
          </a:xfrm>
        </p:grpSpPr>
        <p:pic>
          <p:nvPicPr>
            <p:cNvPr id="1272" name="picture 127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1274" name="textbox 1274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91000"/>
                </a:lnSpc>
                <a:spcBef>
                  <a:spcPts val="0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b="1" i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</a:t>
              </a:r>
              <a:r>
                <a:rPr sz="1100" b="1" i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120</a:t>
              </a:r>
              <a:r>
                <a:rPr sz="1100" b="1" i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88" name="group 188"/>
          <p:cNvGrpSpPr/>
          <p:nvPr/>
        </p:nvGrpSpPr>
        <p:grpSpPr>
          <a:xfrm rot="21600000">
            <a:off x="676287" y="1743068"/>
            <a:ext cx="2393902" cy="355606"/>
            <a:chOff x="0" y="0"/>
            <a:chExt cx="2393902" cy="355606"/>
          </a:xfrm>
        </p:grpSpPr>
        <p:pic>
          <p:nvPicPr>
            <p:cNvPr id="1276" name="picture 127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393902" cy="355606"/>
            </a:xfrm>
            <a:prstGeom prst="rect">
              <a:avLst/>
            </a:prstGeom>
          </p:spPr>
        </p:pic>
        <p:sp>
          <p:nvSpPr>
            <p:cNvPr id="1278" name="textbox 1278"/>
            <p:cNvSpPr/>
            <p:nvPr/>
          </p:nvSpPr>
          <p:spPr>
            <a:xfrm>
              <a:off x="-12700" y="-12700"/>
              <a:ext cx="24193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ZAX55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90" name="group 190"/>
          <p:cNvGrpSpPr/>
          <p:nvPr/>
        </p:nvGrpSpPr>
        <p:grpSpPr>
          <a:xfrm rot="21600000">
            <a:off x="669920" y="4333840"/>
            <a:ext cx="2406636" cy="349319"/>
            <a:chOff x="0" y="0"/>
            <a:chExt cx="2406636" cy="349319"/>
          </a:xfrm>
        </p:grpSpPr>
        <p:pic>
          <p:nvPicPr>
            <p:cNvPr id="1280" name="picture 128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6636" cy="349319"/>
            </a:xfrm>
            <a:prstGeom prst="rect">
              <a:avLst/>
            </a:prstGeom>
          </p:spPr>
        </p:pic>
        <p:sp>
          <p:nvSpPr>
            <p:cNvPr id="1282" name="textbox 1282"/>
            <p:cNvSpPr/>
            <p:nvPr/>
          </p:nvSpPr>
          <p:spPr>
            <a:xfrm>
              <a:off x="-12700" y="-12700"/>
              <a:ext cx="243205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92000"/>
                </a:lnSpc>
              </a:pPr>
              <a:r>
                <a:rPr sz="17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120-5G-5A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284" name="textbox 1284"/>
          <p:cNvSpPr/>
          <p:nvPr/>
        </p:nvSpPr>
        <p:spPr>
          <a:xfrm>
            <a:off x="981082" y="995284"/>
            <a:ext cx="1802764" cy="157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</a:t>
            </a:r>
            <a:r>
              <a:rPr sz="1100" b="1" kern="0" spc="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Excavator</a:t>
            </a:r>
            <a:r>
              <a:rPr sz="1100" b="1" kern="0" spc="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Par</a:t>
            </a:r>
            <a:r>
              <a:rPr sz="1100" b="1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ts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286" name="picture 128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1288" name="picture 128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6645"/>
            <a:ext cx="7645410" cy="12677"/>
          </a:xfrm>
          <a:prstGeom prst="rect">
            <a:avLst/>
          </a:prstGeom>
        </p:spPr>
      </p:pic>
      <p:sp>
        <p:nvSpPr>
          <p:cNvPr id="1290" name="textbox 1290"/>
          <p:cNvSpPr/>
          <p:nvPr/>
        </p:nvSpPr>
        <p:spPr>
          <a:xfrm>
            <a:off x="479411" y="9608940"/>
            <a:ext cx="708659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031/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textbox 1292"/>
          <p:cNvSpPr/>
          <p:nvPr/>
        </p:nvSpPr>
        <p:spPr>
          <a:xfrm>
            <a:off x="3175" y="136553"/>
            <a:ext cx="7658100" cy="1060450"/>
          </a:xfrm>
          <a:prstGeom prst="rect">
            <a:avLst/>
          </a:prstGeom>
          <a:solidFill>
            <a:srgbClr val="1027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52540" algn="l" rtl="0" eaLnBrk="0">
              <a:lnSpc>
                <a:spcPct val="98000"/>
              </a:lnSpc>
            </a:pPr>
            <a:r>
              <a:rPr sz="1600" b="1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液压泵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5143500" algn="l" rtl="0" eaLnBrk="0">
              <a:lnSpc>
                <a:spcPct val="83000"/>
              </a:lnSpc>
              <a:spcBef>
                <a:spcPts val="445"/>
              </a:spcBef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</a:t>
            </a:r>
            <a:r>
              <a:rPr sz="16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PUMP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294" name="picture 12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95343" y="4860962"/>
            <a:ext cx="1714500" cy="1847812"/>
          </a:xfrm>
          <a:prstGeom prst="rect">
            <a:avLst/>
          </a:prstGeom>
        </p:spPr>
      </p:pic>
      <p:pic>
        <p:nvPicPr>
          <p:cNvPr id="1296" name="picture 12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75201" y="2301833"/>
            <a:ext cx="2336756" cy="1282760"/>
          </a:xfrm>
          <a:prstGeom prst="rect">
            <a:avLst/>
          </a:prstGeom>
        </p:spPr>
      </p:pic>
      <p:pic>
        <p:nvPicPr>
          <p:cNvPr id="1298" name="picture 12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892696" y="4911674"/>
            <a:ext cx="1778015" cy="1657435"/>
          </a:xfrm>
          <a:prstGeom prst="rect">
            <a:avLst/>
          </a:prstGeom>
        </p:spPr>
      </p:pic>
      <p:pic>
        <p:nvPicPr>
          <p:cNvPr id="1300" name="picture 13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753011" y="7661284"/>
            <a:ext cx="1968481" cy="1492205"/>
          </a:xfrm>
          <a:prstGeom prst="rect">
            <a:avLst/>
          </a:prstGeom>
        </p:spPr>
      </p:pic>
      <p:pic>
        <p:nvPicPr>
          <p:cNvPr id="1302" name="picture 13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50897" y="2359040"/>
            <a:ext cx="2190703" cy="1174737"/>
          </a:xfrm>
          <a:prstGeom prst="rect">
            <a:avLst/>
          </a:prstGeom>
        </p:spPr>
      </p:pic>
      <p:pic>
        <p:nvPicPr>
          <p:cNvPr id="1304" name="picture 130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73120" y="7705709"/>
            <a:ext cx="1752624" cy="1384287"/>
          </a:xfrm>
          <a:prstGeom prst="rect">
            <a:avLst/>
          </a:prstGeom>
        </p:spPr>
      </p:pic>
      <p:grpSp>
        <p:nvGrpSpPr>
          <p:cNvPr id="192" name="group 192"/>
          <p:cNvGrpSpPr/>
          <p:nvPr/>
        </p:nvGrpSpPr>
        <p:grpSpPr>
          <a:xfrm rot="21600000">
            <a:off x="4498954" y="6918325"/>
            <a:ext cx="2419370" cy="355606"/>
            <a:chOff x="0" y="0"/>
            <a:chExt cx="2419370" cy="355606"/>
          </a:xfrm>
        </p:grpSpPr>
        <p:pic>
          <p:nvPicPr>
            <p:cNvPr id="1306" name="picture 130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19370" cy="355606"/>
            </a:xfrm>
            <a:prstGeom prst="rect">
              <a:avLst/>
            </a:prstGeom>
          </p:spPr>
        </p:pic>
        <p:sp>
          <p:nvSpPr>
            <p:cNvPr id="1308" name="textbox 1308"/>
            <p:cNvSpPr/>
            <p:nvPr/>
          </p:nvSpPr>
          <p:spPr>
            <a:xfrm>
              <a:off x="-12700" y="-12700"/>
              <a:ext cx="2445385" cy="3816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ts val="1565"/>
                </a:lnSpc>
                <a:spcBef>
                  <a:spcPts val="0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EX100-3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94" name="group 194"/>
          <p:cNvGrpSpPr/>
          <p:nvPr/>
        </p:nvGrpSpPr>
        <p:grpSpPr>
          <a:xfrm rot="21600000">
            <a:off x="676287" y="4327553"/>
            <a:ext cx="2419370" cy="355606"/>
            <a:chOff x="0" y="0"/>
            <a:chExt cx="2419370" cy="355606"/>
          </a:xfrm>
        </p:grpSpPr>
        <p:pic>
          <p:nvPicPr>
            <p:cNvPr id="1310" name="picture 13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9370" cy="355606"/>
            </a:xfrm>
            <a:prstGeom prst="rect">
              <a:avLst/>
            </a:prstGeom>
          </p:spPr>
        </p:pic>
        <p:sp>
          <p:nvSpPr>
            <p:cNvPr id="1312" name="textbox 1312"/>
            <p:cNvSpPr/>
            <p:nvPr/>
          </p:nvSpPr>
          <p:spPr>
            <a:xfrm>
              <a:off x="-12700" y="-12700"/>
              <a:ext cx="244538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92000"/>
                </a:lnSpc>
              </a:pPr>
              <a:r>
                <a:rPr sz="1700" b="1" kern="0" spc="-1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ZAX200ELECTRI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CITY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96" name="group 196"/>
          <p:cNvGrpSpPr/>
          <p:nvPr/>
        </p:nvGrpSpPr>
        <p:grpSpPr>
          <a:xfrm rot="21600000">
            <a:off x="676287" y="1743068"/>
            <a:ext cx="2406636" cy="355606"/>
            <a:chOff x="0" y="0"/>
            <a:chExt cx="2406636" cy="355606"/>
          </a:xfrm>
        </p:grpSpPr>
        <p:pic>
          <p:nvPicPr>
            <p:cNvPr id="1314" name="picture 131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1316" name="textbox 1316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70-5G-5A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98" name="group 198"/>
          <p:cNvGrpSpPr/>
          <p:nvPr/>
        </p:nvGrpSpPr>
        <p:grpSpPr>
          <a:xfrm rot="21600000">
            <a:off x="682654" y="6918325"/>
            <a:ext cx="2400269" cy="355606"/>
            <a:chOff x="0" y="0"/>
            <a:chExt cx="2400269" cy="355606"/>
          </a:xfrm>
        </p:grpSpPr>
        <p:pic>
          <p:nvPicPr>
            <p:cNvPr id="1318" name="picture 131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0269" cy="355606"/>
            </a:xfrm>
            <a:prstGeom prst="rect">
              <a:avLst/>
            </a:prstGeom>
          </p:spPr>
        </p:pic>
        <p:sp>
          <p:nvSpPr>
            <p:cNvPr id="1320" name="textbox 1320"/>
            <p:cNvSpPr/>
            <p:nvPr/>
          </p:nvSpPr>
          <p:spPr>
            <a:xfrm>
              <a:off x="-12700" y="-12700"/>
              <a:ext cx="24257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91000"/>
                </a:lnSpc>
                <a:spcBef>
                  <a:spcPts val="0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100" b="1" i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</a:t>
              </a:r>
              <a:r>
                <a:rPr sz="1100" b="1" i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870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00" name="group 200"/>
          <p:cNvGrpSpPr/>
          <p:nvPr/>
        </p:nvGrpSpPr>
        <p:grpSpPr>
          <a:xfrm rot="21600000">
            <a:off x="4511687" y="1743068"/>
            <a:ext cx="2400270" cy="355606"/>
            <a:chOff x="0" y="0"/>
            <a:chExt cx="2400270" cy="355606"/>
          </a:xfrm>
        </p:grpSpPr>
        <p:pic>
          <p:nvPicPr>
            <p:cNvPr id="1322" name="picture 132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0270" cy="355606"/>
            </a:xfrm>
            <a:prstGeom prst="rect">
              <a:avLst/>
            </a:prstGeom>
          </p:spPr>
        </p:pic>
        <p:sp>
          <p:nvSpPr>
            <p:cNvPr id="1324" name="textbox 1324"/>
            <p:cNvSpPr/>
            <p:nvPr/>
          </p:nvSpPr>
          <p:spPr>
            <a:xfrm>
              <a:off x="-12700" y="-12700"/>
              <a:ext cx="24257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ZAX70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02" name="group 202"/>
          <p:cNvGrpSpPr/>
          <p:nvPr/>
        </p:nvGrpSpPr>
        <p:grpSpPr>
          <a:xfrm rot="21600000">
            <a:off x="4511687" y="4333840"/>
            <a:ext cx="2400270" cy="349319"/>
            <a:chOff x="0" y="0"/>
            <a:chExt cx="2400270" cy="349319"/>
          </a:xfrm>
        </p:grpSpPr>
        <p:pic>
          <p:nvPicPr>
            <p:cNvPr id="1326" name="picture 132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0270" cy="349319"/>
            </a:xfrm>
            <a:prstGeom prst="rect">
              <a:avLst/>
            </a:prstGeom>
          </p:spPr>
        </p:pic>
        <p:sp>
          <p:nvSpPr>
            <p:cNvPr id="1328" name="textbox 1328"/>
            <p:cNvSpPr/>
            <p:nvPr/>
          </p:nvSpPr>
          <p:spPr>
            <a:xfrm>
              <a:off x="-12700" y="-12700"/>
              <a:ext cx="242570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91000"/>
                </a:lnSpc>
                <a:spcBef>
                  <a:spcPts val="0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1330" name="picture 133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1332" name="picture 133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1336645"/>
            <a:ext cx="7645410" cy="12677"/>
          </a:xfrm>
          <a:prstGeom prst="rect">
            <a:avLst/>
          </a:prstGeom>
        </p:spPr>
      </p:pic>
      <p:sp>
        <p:nvSpPr>
          <p:cNvPr id="1334" name="textbox 1334"/>
          <p:cNvSpPr/>
          <p:nvPr/>
        </p:nvSpPr>
        <p:spPr>
          <a:xfrm>
            <a:off x="6537349" y="9608940"/>
            <a:ext cx="708659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032/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6" name="picture 13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136553"/>
            <a:ext cx="7632676" cy="1066818"/>
          </a:xfrm>
          <a:prstGeom prst="rect">
            <a:avLst/>
          </a:prstGeom>
        </p:spPr>
      </p:pic>
      <p:pic>
        <p:nvPicPr>
          <p:cNvPr id="1338" name="picture 13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49291" y="7743847"/>
            <a:ext cx="2216170" cy="1327079"/>
          </a:xfrm>
          <a:prstGeom prst="rect">
            <a:avLst/>
          </a:prstGeom>
        </p:spPr>
      </p:pic>
      <p:pic>
        <p:nvPicPr>
          <p:cNvPr id="1340" name="picture 13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791058" y="7629537"/>
            <a:ext cx="1841529" cy="1536734"/>
          </a:xfrm>
          <a:prstGeom prst="rect">
            <a:avLst/>
          </a:prstGeom>
        </p:spPr>
      </p:pic>
      <p:pic>
        <p:nvPicPr>
          <p:cNvPr id="1342" name="picture 13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797425" y="4937134"/>
            <a:ext cx="1809771" cy="1555699"/>
          </a:xfrm>
          <a:prstGeom prst="rect">
            <a:avLst/>
          </a:prstGeom>
        </p:spPr>
      </p:pic>
      <p:pic>
        <p:nvPicPr>
          <p:cNvPr id="1344" name="picture 13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58857" y="4930743"/>
            <a:ext cx="1797038" cy="1562090"/>
          </a:xfrm>
          <a:prstGeom prst="rect">
            <a:avLst/>
          </a:prstGeom>
        </p:spPr>
      </p:pic>
      <p:pic>
        <p:nvPicPr>
          <p:cNvPr id="1346" name="picture 13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68391" y="2441603"/>
            <a:ext cx="2171680" cy="1155668"/>
          </a:xfrm>
          <a:prstGeom prst="rect">
            <a:avLst/>
          </a:prstGeom>
        </p:spPr>
      </p:pic>
      <p:pic>
        <p:nvPicPr>
          <p:cNvPr id="1348" name="picture 13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613248" y="2454280"/>
            <a:ext cx="2197148" cy="1130313"/>
          </a:xfrm>
          <a:prstGeom prst="rect">
            <a:avLst/>
          </a:prstGeom>
        </p:spPr>
      </p:pic>
      <p:grpSp>
        <p:nvGrpSpPr>
          <p:cNvPr id="204" name="group 204"/>
          <p:cNvGrpSpPr/>
          <p:nvPr/>
        </p:nvGrpSpPr>
        <p:grpSpPr>
          <a:xfrm rot="21600000">
            <a:off x="4498954" y="6918325"/>
            <a:ext cx="2425737" cy="355606"/>
            <a:chOff x="0" y="0"/>
            <a:chExt cx="2425737" cy="355606"/>
          </a:xfrm>
        </p:grpSpPr>
        <p:pic>
          <p:nvPicPr>
            <p:cNvPr id="1350" name="picture 135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25737" cy="355606"/>
            </a:xfrm>
            <a:prstGeom prst="rect">
              <a:avLst/>
            </a:prstGeom>
          </p:spPr>
        </p:pic>
        <p:sp>
          <p:nvSpPr>
            <p:cNvPr id="1352" name="textbox 1352"/>
            <p:cNvSpPr/>
            <p:nvPr/>
          </p:nvSpPr>
          <p:spPr>
            <a:xfrm>
              <a:off x="-12700" y="-12700"/>
              <a:ext cx="24517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5000"/>
                </a:lnSpc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PC16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0-7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06" name="group 206"/>
          <p:cNvGrpSpPr/>
          <p:nvPr/>
        </p:nvGrpSpPr>
        <p:grpSpPr>
          <a:xfrm rot="21600000">
            <a:off x="4492587" y="1743068"/>
            <a:ext cx="2413003" cy="355606"/>
            <a:chOff x="0" y="0"/>
            <a:chExt cx="2413003" cy="355606"/>
          </a:xfrm>
        </p:grpSpPr>
        <p:pic>
          <p:nvPicPr>
            <p:cNvPr id="1354" name="picture 135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1356" name="textbox 1356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PC75UU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08" name="group 208"/>
          <p:cNvGrpSpPr/>
          <p:nvPr/>
        </p:nvGrpSpPr>
        <p:grpSpPr>
          <a:xfrm rot="21600000">
            <a:off x="688944" y="6918325"/>
            <a:ext cx="2400346" cy="355606"/>
            <a:chOff x="0" y="0"/>
            <a:chExt cx="2400346" cy="355606"/>
          </a:xfrm>
        </p:grpSpPr>
        <p:pic>
          <p:nvPicPr>
            <p:cNvPr id="1358" name="picture 135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0346" cy="355606"/>
            </a:xfrm>
            <a:prstGeom prst="rect">
              <a:avLst/>
            </a:prstGeom>
          </p:spPr>
        </p:pic>
        <p:sp>
          <p:nvSpPr>
            <p:cNvPr id="1360" name="textbox 1360"/>
            <p:cNvSpPr/>
            <p:nvPr/>
          </p:nvSpPr>
          <p:spPr>
            <a:xfrm>
              <a:off x="-12700" y="-12700"/>
              <a:ext cx="2426335" cy="3816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ts val="1500"/>
                </a:lnSpc>
                <a:spcBef>
                  <a:spcPts val="5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PC200-6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10" name="group 210"/>
          <p:cNvGrpSpPr/>
          <p:nvPr/>
        </p:nvGrpSpPr>
        <p:grpSpPr>
          <a:xfrm rot="21600000">
            <a:off x="682654" y="1743068"/>
            <a:ext cx="2400269" cy="355606"/>
            <a:chOff x="0" y="0"/>
            <a:chExt cx="2400269" cy="355606"/>
          </a:xfrm>
        </p:grpSpPr>
        <p:pic>
          <p:nvPicPr>
            <p:cNvPr id="1362" name="picture 136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0269" cy="355606"/>
            </a:xfrm>
            <a:prstGeom prst="rect">
              <a:avLst/>
            </a:prstGeom>
          </p:spPr>
        </p:pic>
        <p:sp>
          <p:nvSpPr>
            <p:cNvPr id="1364" name="textbox 1364"/>
            <p:cNvSpPr/>
            <p:nvPr/>
          </p:nvSpPr>
          <p:spPr>
            <a:xfrm>
              <a:off x="-12700" y="-12700"/>
              <a:ext cx="24257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5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PC3000-6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12" name="group 212"/>
          <p:cNvGrpSpPr/>
          <p:nvPr/>
        </p:nvGrpSpPr>
        <p:grpSpPr>
          <a:xfrm rot="21600000">
            <a:off x="4498954" y="4333840"/>
            <a:ext cx="2406636" cy="349319"/>
            <a:chOff x="0" y="0"/>
            <a:chExt cx="2406636" cy="349319"/>
          </a:xfrm>
        </p:grpSpPr>
        <p:pic>
          <p:nvPicPr>
            <p:cNvPr id="1366" name="picture 136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6636" cy="349319"/>
            </a:xfrm>
            <a:prstGeom prst="rect">
              <a:avLst/>
            </a:prstGeom>
          </p:spPr>
        </p:pic>
        <p:sp>
          <p:nvSpPr>
            <p:cNvPr id="1368" name="textbox 1368"/>
            <p:cNvSpPr/>
            <p:nvPr/>
          </p:nvSpPr>
          <p:spPr>
            <a:xfrm>
              <a:off x="-12700" y="-12700"/>
              <a:ext cx="243205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PC60-7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14" name="group 214"/>
          <p:cNvGrpSpPr/>
          <p:nvPr/>
        </p:nvGrpSpPr>
        <p:grpSpPr>
          <a:xfrm rot="21600000">
            <a:off x="682654" y="4333840"/>
            <a:ext cx="2406636" cy="349319"/>
            <a:chOff x="0" y="0"/>
            <a:chExt cx="2406636" cy="349319"/>
          </a:xfrm>
        </p:grpSpPr>
        <p:pic>
          <p:nvPicPr>
            <p:cNvPr id="1370" name="picture 137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6636" cy="349319"/>
            </a:xfrm>
            <a:prstGeom prst="rect">
              <a:avLst/>
            </a:prstGeom>
          </p:spPr>
        </p:pic>
        <p:sp>
          <p:nvSpPr>
            <p:cNvPr id="1372" name="textbox 1372"/>
            <p:cNvSpPr/>
            <p:nvPr/>
          </p:nvSpPr>
          <p:spPr>
            <a:xfrm>
              <a:off x="-12700" y="-12700"/>
              <a:ext cx="2432050" cy="3752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ts val="1500"/>
                </a:lnSpc>
                <a:spcBef>
                  <a:spcPts val="5"/>
                </a:spcBef>
              </a:pPr>
              <a:r>
                <a:rPr sz="1600" kern="0" spc="0" baseline="1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PC120-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374" name="textbox 1374"/>
          <p:cNvSpPr/>
          <p:nvPr/>
        </p:nvSpPr>
        <p:spPr>
          <a:xfrm>
            <a:off x="981081" y="973535"/>
            <a:ext cx="1802764" cy="187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 Excavator Parts</a:t>
            </a:r>
            <a:endParaRPr sz="1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376" name="picture 137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1378" name="picture 137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6645"/>
            <a:ext cx="7645410" cy="12677"/>
          </a:xfrm>
          <a:prstGeom prst="rect">
            <a:avLst/>
          </a:prstGeom>
        </p:spPr>
      </p:pic>
      <p:sp>
        <p:nvSpPr>
          <p:cNvPr id="1380" name="textbox 1380"/>
          <p:cNvSpPr/>
          <p:nvPr/>
        </p:nvSpPr>
        <p:spPr>
          <a:xfrm>
            <a:off x="479411" y="9613709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033/PAGE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textbox 1382"/>
          <p:cNvSpPr/>
          <p:nvPr/>
        </p:nvSpPr>
        <p:spPr>
          <a:xfrm>
            <a:off x="12667" y="136553"/>
            <a:ext cx="7646034" cy="1060450"/>
          </a:xfrm>
          <a:prstGeom prst="rect">
            <a:avLst/>
          </a:prstGeom>
          <a:solidFill>
            <a:srgbClr val="1027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43500" indent="1196340" algn="l" rtl="0" eaLnBrk="0">
              <a:lnSpc>
                <a:spcPct val="108000"/>
              </a:lnSpc>
            </a:pPr>
            <a:r>
              <a:rPr sz="1600" b="1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液压泵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</a:t>
            </a:r>
            <a:r>
              <a:rPr sz="16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PUMP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384" name="picture 13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743480" y="7686640"/>
            <a:ext cx="2285948" cy="1435103"/>
          </a:xfrm>
          <a:prstGeom prst="rect">
            <a:avLst/>
          </a:prstGeom>
        </p:spPr>
      </p:pic>
      <p:pic>
        <p:nvPicPr>
          <p:cNvPr id="1386" name="picture 13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00112" y="7699423"/>
            <a:ext cx="2266908" cy="1409642"/>
          </a:xfrm>
          <a:prstGeom prst="rect">
            <a:avLst/>
          </a:prstGeom>
        </p:spPr>
      </p:pic>
      <p:pic>
        <p:nvPicPr>
          <p:cNvPr id="1388" name="picture 13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565677" y="2257408"/>
            <a:ext cx="1860557" cy="1587550"/>
          </a:xfrm>
          <a:prstGeom prst="rect">
            <a:avLst/>
          </a:prstGeom>
        </p:spPr>
      </p:pic>
      <p:pic>
        <p:nvPicPr>
          <p:cNvPr id="1390" name="picture 13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82641" y="2352648"/>
            <a:ext cx="2108222" cy="1333576"/>
          </a:xfrm>
          <a:prstGeom prst="rect">
            <a:avLst/>
          </a:prstGeom>
        </p:spPr>
      </p:pic>
      <p:pic>
        <p:nvPicPr>
          <p:cNvPr id="1392" name="picture 139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883127" y="4968881"/>
            <a:ext cx="1835145" cy="1498596"/>
          </a:xfrm>
          <a:prstGeom prst="rect">
            <a:avLst/>
          </a:prstGeom>
        </p:spPr>
      </p:pic>
      <p:pic>
        <p:nvPicPr>
          <p:cNvPr id="1394" name="picture 139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38191" y="5191108"/>
            <a:ext cx="2197123" cy="1047750"/>
          </a:xfrm>
          <a:prstGeom prst="rect">
            <a:avLst/>
          </a:prstGeom>
        </p:spPr>
      </p:pic>
      <p:grpSp>
        <p:nvGrpSpPr>
          <p:cNvPr id="216" name="group 216"/>
          <p:cNvGrpSpPr/>
          <p:nvPr/>
        </p:nvGrpSpPr>
        <p:grpSpPr>
          <a:xfrm rot="21600000">
            <a:off x="4514855" y="1743068"/>
            <a:ext cx="2406633" cy="355606"/>
            <a:chOff x="0" y="0"/>
            <a:chExt cx="2406633" cy="355606"/>
          </a:xfrm>
        </p:grpSpPr>
        <p:pic>
          <p:nvPicPr>
            <p:cNvPr id="1396" name="picture 139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6633" cy="355606"/>
            </a:xfrm>
            <a:prstGeom prst="rect">
              <a:avLst/>
            </a:prstGeom>
          </p:spPr>
        </p:pic>
        <p:sp>
          <p:nvSpPr>
            <p:cNvPr id="1398" name="textbox 1398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1000"/>
                </a:lnSpc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PC30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18" name="group 218"/>
          <p:cNvGrpSpPr/>
          <p:nvPr/>
        </p:nvGrpSpPr>
        <p:grpSpPr>
          <a:xfrm rot="21600000">
            <a:off x="4514855" y="6918325"/>
            <a:ext cx="2400260" cy="355606"/>
            <a:chOff x="0" y="0"/>
            <a:chExt cx="2400260" cy="355606"/>
          </a:xfrm>
        </p:grpSpPr>
        <p:pic>
          <p:nvPicPr>
            <p:cNvPr id="1400" name="picture 140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0260" cy="355606"/>
            </a:xfrm>
            <a:prstGeom prst="rect">
              <a:avLst/>
            </a:prstGeom>
          </p:spPr>
        </p:pic>
        <p:sp>
          <p:nvSpPr>
            <p:cNvPr id="1402" name="textbox 1402"/>
            <p:cNvSpPr/>
            <p:nvPr/>
          </p:nvSpPr>
          <p:spPr>
            <a:xfrm>
              <a:off x="-12700" y="-12700"/>
              <a:ext cx="24257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93000"/>
                </a:lnSpc>
                <a:spcBef>
                  <a:spcPts val="0"/>
                </a:spcBef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PC400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-7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20" name="group 220"/>
          <p:cNvGrpSpPr/>
          <p:nvPr/>
        </p:nvGrpSpPr>
        <p:grpSpPr>
          <a:xfrm rot="21600000">
            <a:off x="685799" y="6918325"/>
            <a:ext cx="2393965" cy="355606"/>
            <a:chOff x="0" y="0"/>
            <a:chExt cx="2393965" cy="355606"/>
          </a:xfrm>
        </p:grpSpPr>
        <p:pic>
          <p:nvPicPr>
            <p:cNvPr id="1404" name="picture 140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393965" cy="355606"/>
            </a:xfrm>
            <a:prstGeom prst="rect">
              <a:avLst/>
            </a:prstGeom>
          </p:spPr>
        </p:pic>
        <p:sp>
          <p:nvSpPr>
            <p:cNvPr id="1406" name="textbox 1406"/>
            <p:cNvSpPr/>
            <p:nvPr/>
          </p:nvSpPr>
          <p:spPr>
            <a:xfrm>
              <a:off x="-12700" y="-12700"/>
              <a:ext cx="2419985" cy="3816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ts val="1500"/>
                </a:lnSpc>
                <a:spcBef>
                  <a:spcPts val="5"/>
                </a:spcBef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PC20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0-8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22" name="group 222"/>
          <p:cNvGrpSpPr/>
          <p:nvPr/>
        </p:nvGrpSpPr>
        <p:grpSpPr>
          <a:xfrm rot="21600000">
            <a:off x="4514855" y="4333839"/>
            <a:ext cx="2393965" cy="355606"/>
            <a:chOff x="0" y="0"/>
            <a:chExt cx="2393965" cy="355606"/>
          </a:xfrm>
        </p:grpSpPr>
        <p:pic>
          <p:nvPicPr>
            <p:cNvPr id="1408" name="picture 140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393965" cy="355606"/>
            </a:xfrm>
            <a:prstGeom prst="rect">
              <a:avLst/>
            </a:prstGeom>
          </p:spPr>
        </p:pic>
        <p:sp>
          <p:nvSpPr>
            <p:cNvPr id="1410" name="textbox 1410"/>
            <p:cNvSpPr/>
            <p:nvPr/>
          </p:nvSpPr>
          <p:spPr>
            <a:xfrm>
              <a:off x="-12700" y="-12700"/>
              <a:ext cx="241998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2000"/>
                </a:lnSpc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PC13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0-7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24" name="group 224"/>
          <p:cNvGrpSpPr/>
          <p:nvPr/>
        </p:nvGrpSpPr>
        <p:grpSpPr>
          <a:xfrm rot="21600000">
            <a:off x="685799" y="4333840"/>
            <a:ext cx="2400337" cy="349319"/>
            <a:chOff x="0" y="0"/>
            <a:chExt cx="2400337" cy="349319"/>
          </a:xfrm>
        </p:grpSpPr>
        <p:pic>
          <p:nvPicPr>
            <p:cNvPr id="1412" name="picture 141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0337" cy="349319"/>
            </a:xfrm>
            <a:prstGeom prst="rect">
              <a:avLst/>
            </a:prstGeom>
          </p:spPr>
        </p:pic>
        <p:sp>
          <p:nvSpPr>
            <p:cNvPr id="1414" name="textbox 1414"/>
            <p:cNvSpPr/>
            <p:nvPr/>
          </p:nvSpPr>
          <p:spPr>
            <a:xfrm>
              <a:off x="-12700" y="-12700"/>
              <a:ext cx="2426335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1000"/>
                </a:lnSpc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  P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C56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26" name="group 226"/>
          <p:cNvGrpSpPr/>
          <p:nvPr/>
        </p:nvGrpSpPr>
        <p:grpSpPr>
          <a:xfrm rot="21600000">
            <a:off x="685799" y="1749459"/>
            <a:ext cx="2400337" cy="349215"/>
            <a:chOff x="0" y="0"/>
            <a:chExt cx="2400337" cy="349215"/>
          </a:xfrm>
        </p:grpSpPr>
        <p:pic>
          <p:nvPicPr>
            <p:cNvPr id="1416" name="picture 141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0337" cy="349215"/>
            </a:xfrm>
            <a:prstGeom prst="rect">
              <a:avLst/>
            </a:prstGeom>
          </p:spPr>
        </p:pic>
        <p:sp>
          <p:nvSpPr>
            <p:cNvPr id="1418" name="textbox 1418"/>
            <p:cNvSpPr/>
            <p:nvPr/>
          </p:nvSpPr>
          <p:spPr>
            <a:xfrm>
              <a:off x="-12700" y="-12700"/>
              <a:ext cx="2426335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PC400-7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1420" name="picture 142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0" y="9940873"/>
            <a:ext cx="7670779" cy="12782"/>
          </a:xfrm>
          <a:prstGeom prst="rect">
            <a:avLst/>
          </a:prstGeom>
        </p:spPr>
      </p:pic>
      <p:pic>
        <p:nvPicPr>
          <p:cNvPr id="1422" name="picture 142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0" y="1336645"/>
            <a:ext cx="7670779" cy="12677"/>
          </a:xfrm>
          <a:prstGeom prst="rect">
            <a:avLst/>
          </a:prstGeom>
        </p:spPr>
      </p:pic>
      <p:sp>
        <p:nvSpPr>
          <p:cNvPr id="1424" name="textbox 1424"/>
          <p:cNvSpPr/>
          <p:nvPr/>
        </p:nvSpPr>
        <p:spPr>
          <a:xfrm>
            <a:off x="6527771" y="9613848"/>
            <a:ext cx="68706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034/PAGE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roup 228"/>
          <p:cNvGrpSpPr/>
          <p:nvPr/>
        </p:nvGrpSpPr>
        <p:grpSpPr>
          <a:xfrm rot="21600000">
            <a:off x="3175" y="136553"/>
            <a:ext cx="7632676" cy="1066818"/>
            <a:chOff x="0" y="0"/>
            <a:chExt cx="7632676" cy="1066818"/>
          </a:xfrm>
        </p:grpSpPr>
        <p:pic>
          <p:nvPicPr>
            <p:cNvPr id="1426" name="picture 142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2676" cy="1066818"/>
            </a:xfrm>
            <a:prstGeom prst="rect">
              <a:avLst/>
            </a:prstGeom>
          </p:spPr>
        </p:pic>
        <p:sp>
          <p:nvSpPr>
            <p:cNvPr id="1428" name="textbox 1428"/>
            <p:cNvSpPr/>
            <p:nvPr/>
          </p:nvSpPr>
          <p:spPr>
            <a:xfrm>
              <a:off x="-12700" y="-12700"/>
              <a:ext cx="7658100" cy="11328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3300" algn="l" rtl="0" eaLnBrk="0">
                <a:lnSpc>
                  <a:spcPct val="76000"/>
                </a:lnSpc>
              </a:pPr>
              <a:r>
                <a:rPr sz="1400" b="1" kern="0" spc="-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Parts</a:t>
              </a:r>
              <a:endParaRPr sz="14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1430" name="picture 14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76763" y="5032375"/>
            <a:ext cx="2355856" cy="1435103"/>
          </a:xfrm>
          <a:prstGeom prst="rect">
            <a:avLst/>
          </a:prstGeom>
        </p:spPr>
      </p:pic>
      <p:pic>
        <p:nvPicPr>
          <p:cNvPr id="1432" name="picture 14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746644" y="2447889"/>
            <a:ext cx="2266951" cy="1428816"/>
          </a:xfrm>
          <a:prstGeom prst="rect">
            <a:avLst/>
          </a:prstGeom>
        </p:spPr>
      </p:pic>
      <p:pic>
        <p:nvPicPr>
          <p:cNvPr id="1434" name="picture 14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778401" y="7775593"/>
            <a:ext cx="2216094" cy="1263586"/>
          </a:xfrm>
          <a:prstGeom prst="rect">
            <a:avLst/>
          </a:prstGeom>
        </p:spPr>
      </p:pic>
      <p:pic>
        <p:nvPicPr>
          <p:cNvPr id="1436" name="picture 14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90582" y="7820018"/>
            <a:ext cx="2235194" cy="1193806"/>
          </a:xfrm>
          <a:prstGeom prst="rect">
            <a:avLst/>
          </a:prstGeom>
        </p:spPr>
      </p:pic>
      <p:pic>
        <p:nvPicPr>
          <p:cNvPr id="1438" name="picture 14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114443" y="4937134"/>
            <a:ext cx="1593838" cy="1631975"/>
          </a:xfrm>
          <a:prstGeom prst="rect">
            <a:avLst/>
          </a:prstGeom>
        </p:spPr>
      </p:pic>
      <p:pic>
        <p:nvPicPr>
          <p:cNvPr id="1440" name="picture 14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165224" y="2371718"/>
            <a:ext cx="1492277" cy="1568481"/>
          </a:xfrm>
          <a:prstGeom prst="rect">
            <a:avLst/>
          </a:prstGeom>
        </p:spPr>
      </p:pic>
      <p:grpSp>
        <p:nvGrpSpPr>
          <p:cNvPr id="230" name="group 230"/>
          <p:cNvGrpSpPr/>
          <p:nvPr/>
        </p:nvGrpSpPr>
        <p:grpSpPr>
          <a:xfrm rot="21600000">
            <a:off x="688944" y="6911933"/>
            <a:ext cx="2393979" cy="361997"/>
            <a:chOff x="0" y="0"/>
            <a:chExt cx="2393979" cy="361997"/>
          </a:xfrm>
        </p:grpSpPr>
        <p:pic>
          <p:nvPicPr>
            <p:cNvPr id="1442" name="picture 144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393979" cy="361997"/>
            </a:xfrm>
            <a:prstGeom prst="rect">
              <a:avLst/>
            </a:prstGeom>
          </p:spPr>
        </p:pic>
        <p:sp>
          <p:nvSpPr>
            <p:cNvPr id="1444" name="textbox 1444"/>
            <p:cNvSpPr/>
            <p:nvPr/>
          </p:nvSpPr>
          <p:spPr>
            <a:xfrm>
              <a:off x="-12700" y="-12700"/>
              <a:ext cx="2419985" cy="419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84000"/>
                </a:lnSpc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K5V80DTP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32" name="group 232"/>
          <p:cNvGrpSpPr/>
          <p:nvPr/>
        </p:nvGrpSpPr>
        <p:grpSpPr>
          <a:xfrm rot="21600000">
            <a:off x="4492587" y="1743068"/>
            <a:ext cx="2425736" cy="355606"/>
            <a:chOff x="0" y="0"/>
            <a:chExt cx="2425736" cy="355606"/>
          </a:xfrm>
        </p:grpSpPr>
        <p:pic>
          <p:nvPicPr>
            <p:cNvPr id="1446" name="picture 144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25736" cy="355606"/>
            </a:xfrm>
            <a:prstGeom prst="rect">
              <a:avLst/>
            </a:prstGeom>
          </p:spPr>
        </p:pic>
        <p:sp>
          <p:nvSpPr>
            <p:cNvPr id="1448" name="textbox 1448"/>
            <p:cNvSpPr/>
            <p:nvPr/>
          </p:nvSpPr>
          <p:spPr>
            <a:xfrm>
              <a:off x="-12700" y="-12700"/>
              <a:ext cx="24517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TB115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34" name="group 234"/>
          <p:cNvGrpSpPr/>
          <p:nvPr/>
        </p:nvGrpSpPr>
        <p:grpSpPr>
          <a:xfrm rot="21600000">
            <a:off x="4498954" y="6918325"/>
            <a:ext cx="2419370" cy="355606"/>
            <a:chOff x="0" y="0"/>
            <a:chExt cx="2419370" cy="355606"/>
          </a:xfrm>
        </p:grpSpPr>
        <p:pic>
          <p:nvPicPr>
            <p:cNvPr id="1450" name="picture 145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19370" cy="355606"/>
            </a:xfrm>
            <a:prstGeom prst="rect">
              <a:avLst/>
            </a:prstGeom>
          </p:spPr>
        </p:pic>
        <p:sp>
          <p:nvSpPr>
            <p:cNvPr id="1452" name="textbox 1452"/>
            <p:cNvSpPr/>
            <p:nvPr/>
          </p:nvSpPr>
          <p:spPr>
            <a:xfrm>
              <a:off x="-12700" y="-12700"/>
              <a:ext cx="244538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5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K5V80DTP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36" name="group 236"/>
          <p:cNvGrpSpPr/>
          <p:nvPr/>
        </p:nvGrpSpPr>
        <p:grpSpPr>
          <a:xfrm rot="21600000">
            <a:off x="682654" y="4327553"/>
            <a:ext cx="2400269" cy="355606"/>
            <a:chOff x="0" y="0"/>
            <a:chExt cx="2400269" cy="355606"/>
          </a:xfrm>
        </p:grpSpPr>
        <p:pic>
          <p:nvPicPr>
            <p:cNvPr id="1454" name="picture 145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0269" cy="355606"/>
            </a:xfrm>
            <a:prstGeom prst="rect">
              <a:avLst/>
            </a:prstGeom>
          </p:spPr>
        </p:pic>
        <p:sp>
          <p:nvSpPr>
            <p:cNvPr id="1456" name="textbox 1456"/>
            <p:cNvSpPr/>
            <p:nvPr/>
          </p:nvSpPr>
          <p:spPr>
            <a:xfrm>
              <a:off x="-12700" y="-12700"/>
              <a:ext cx="24257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K5V80DTP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38" name="group 238"/>
          <p:cNvGrpSpPr/>
          <p:nvPr/>
        </p:nvGrpSpPr>
        <p:grpSpPr>
          <a:xfrm rot="21600000">
            <a:off x="4505321" y="4333839"/>
            <a:ext cx="2400269" cy="355606"/>
            <a:chOff x="0" y="0"/>
            <a:chExt cx="2400269" cy="355606"/>
          </a:xfrm>
        </p:grpSpPr>
        <p:pic>
          <p:nvPicPr>
            <p:cNvPr id="1458" name="picture 145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0269" cy="355606"/>
            </a:xfrm>
            <a:prstGeom prst="rect">
              <a:avLst/>
            </a:prstGeom>
          </p:spPr>
        </p:pic>
        <p:sp>
          <p:nvSpPr>
            <p:cNvPr id="1460" name="textbox 1460"/>
            <p:cNvSpPr/>
            <p:nvPr/>
          </p:nvSpPr>
          <p:spPr>
            <a:xfrm>
              <a:off x="-12700" y="-12700"/>
              <a:ext cx="24257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600" kern="0" spc="-1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K7V63DTP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40" name="group 240"/>
          <p:cNvGrpSpPr/>
          <p:nvPr/>
        </p:nvGrpSpPr>
        <p:grpSpPr>
          <a:xfrm rot="21600000">
            <a:off x="682654" y="1743068"/>
            <a:ext cx="2393903" cy="355606"/>
            <a:chOff x="0" y="0"/>
            <a:chExt cx="2393903" cy="355606"/>
          </a:xfrm>
        </p:grpSpPr>
        <p:pic>
          <p:nvPicPr>
            <p:cNvPr id="1462" name="picture 146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393903" cy="355606"/>
            </a:xfrm>
            <a:prstGeom prst="rect">
              <a:avLst/>
            </a:prstGeom>
          </p:spPr>
        </p:pic>
        <p:sp>
          <p:nvSpPr>
            <p:cNvPr id="1464" name="textbox 1464"/>
            <p:cNvSpPr/>
            <p:nvPr/>
          </p:nvSpPr>
          <p:spPr>
            <a:xfrm>
              <a:off x="-12700" y="-12700"/>
              <a:ext cx="24193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5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 R1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50W-7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1466" name="picture 146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1468" name="picture 146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6645"/>
            <a:ext cx="7645410" cy="12677"/>
          </a:xfrm>
          <a:prstGeom prst="rect">
            <a:avLst/>
          </a:prstGeom>
        </p:spPr>
      </p:pic>
      <p:sp>
        <p:nvSpPr>
          <p:cNvPr id="1470" name="textbox 1470"/>
          <p:cNvSpPr/>
          <p:nvPr/>
        </p:nvSpPr>
        <p:spPr>
          <a:xfrm>
            <a:off x="479411" y="9613709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035/PAGE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roup 242"/>
          <p:cNvGrpSpPr/>
          <p:nvPr/>
        </p:nvGrpSpPr>
        <p:grpSpPr>
          <a:xfrm rot="21600000">
            <a:off x="0" y="136553"/>
            <a:ext cx="7670779" cy="1212769"/>
            <a:chOff x="0" y="0"/>
            <a:chExt cx="7670779" cy="1212769"/>
          </a:xfrm>
        </p:grpSpPr>
        <p:sp>
          <p:nvSpPr>
            <p:cNvPr id="1472" name="rect 1472"/>
            <p:cNvSpPr/>
            <p:nvPr/>
          </p:nvSpPr>
          <p:spPr>
            <a:xfrm>
              <a:off x="12667" y="0"/>
              <a:ext cx="7632699" cy="1066818"/>
            </a:xfrm>
            <a:prstGeom prst="rect">
              <a:avLst/>
            </a:prstGeom>
            <a:solidFill>
              <a:srgbClr val="10278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74" name="textbox 1474"/>
            <p:cNvSpPr/>
            <p:nvPr/>
          </p:nvSpPr>
          <p:spPr>
            <a:xfrm>
              <a:off x="2146268" y="360154"/>
              <a:ext cx="4872354" cy="5245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139440" algn="l" rtl="0" eaLnBrk="0">
                <a:lnSpc>
                  <a:spcPct val="96000"/>
                </a:lnSpc>
              </a:pPr>
              <a:r>
                <a:rPr sz="1600" b="1" kern="0" spc="5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轮式挖掘机液压泵</a:t>
              </a:r>
              <a:endParaRPr sz="1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l" rtl="0" eaLnBrk="0">
                <a:lnSpc>
                  <a:spcPct val="107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2000"/>
                </a:lnSpc>
                <a:spcBef>
                  <a:spcPts val="0"/>
                </a:spcBef>
              </a:pPr>
              <a:r>
                <a:rPr sz="16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HYDRAULIC</a:t>
              </a:r>
              <a:r>
                <a:rPr sz="1600" b="1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PUMP</a:t>
              </a:r>
              <a:r>
                <a:rPr sz="1600" b="1" kern="0" spc="1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FOR WH</a:t>
              </a:r>
              <a:r>
                <a:rPr sz="16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EELED</a:t>
              </a:r>
              <a:r>
                <a:rPr sz="1600" b="1" kern="0" spc="1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EXCAVATORS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1476" name="picture 147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091"/>
              <a:ext cx="7670779" cy="12677"/>
            </a:xfrm>
            <a:prstGeom prst="rect">
              <a:avLst/>
            </a:prstGeom>
          </p:spPr>
        </p:pic>
      </p:grpSp>
      <p:pic>
        <p:nvPicPr>
          <p:cNvPr id="1478" name="picture 14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23878" y="2466959"/>
            <a:ext cx="2355887" cy="1396964"/>
          </a:xfrm>
          <a:prstGeom prst="rect">
            <a:avLst/>
          </a:prstGeom>
        </p:spPr>
      </p:pic>
      <p:pic>
        <p:nvPicPr>
          <p:cNvPr id="1480" name="picture 14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673618" y="7566043"/>
            <a:ext cx="2114517" cy="1479527"/>
          </a:xfrm>
          <a:prstGeom prst="rect">
            <a:avLst/>
          </a:prstGeom>
        </p:spPr>
      </p:pic>
      <p:pic>
        <p:nvPicPr>
          <p:cNvPr id="1482" name="picture 14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57230" y="5007019"/>
            <a:ext cx="2089182" cy="1485814"/>
          </a:xfrm>
          <a:prstGeom prst="rect">
            <a:avLst/>
          </a:prstGeom>
        </p:spPr>
      </p:pic>
      <p:pic>
        <p:nvPicPr>
          <p:cNvPr id="1484" name="picture 148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673618" y="2511383"/>
            <a:ext cx="2298692" cy="1301829"/>
          </a:xfrm>
          <a:prstGeom prst="rect">
            <a:avLst/>
          </a:prstGeom>
        </p:spPr>
      </p:pic>
      <p:pic>
        <p:nvPicPr>
          <p:cNvPr id="1486" name="picture 148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851421" y="5000628"/>
            <a:ext cx="1962126" cy="1492205"/>
          </a:xfrm>
          <a:prstGeom prst="rect">
            <a:avLst/>
          </a:prstGeom>
        </p:spPr>
      </p:pic>
      <p:pic>
        <p:nvPicPr>
          <p:cNvPr id="1488" name="picture 148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46131" y="7635823"/>
            <a:ext cx="1917752" cy="1524057"/>
          </a:xfrm>
          <a:prstGeom prst="rect">
            <a:avLst/>
          </a:prstGeom>
        </p:spPr>
      </p:pic>
      <p:grpSp>
        <p:nvGrpSpPr>
          <p:cNvPr id="244" name="group 244"/>
          <p:cNvGrpSpPr/>
          <p:nvPr/>
        </p:nvGrpSpPr>
        <p:grpSpPr>
          <a:xfrm rot="21600000">
            <a:off x="4508482" y="1743068"/>
            <a:ext cx="2413005" cy="355606"/>
            <a:chOff x="0" y="0"/>
            <a:chExt cx="2413005" cy="355606"/>
          </a:xfrm>
        </p:grpSpPr>
        <p:pic>
          <p:nvPicPr>
            <p:cNvPr id="1490" name="picture 149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5" cy="355606"/>
            </a:xfrm>
            <a:prstGeom prst="rect">
              <a:avLst/>
            </a:prstGeom>
          </p:spPr>
        </p:pic>
        <p:sp>
          <p:nvSpPr>
            <p:cNvPr id="1492" name="textbox 1492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K5V80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DTP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46" name="group 246"/>
          <p:cNvGrpSpPr/>
          <p:nvPr/>
        </p:nvGrpSpPr>
        <p:grpSpPr>
          <a:xfrm rot="21600000">
            <a:off x="679427" y="1743068"/>
            <a:ext cx="2406709" cy="355606"/>
            <a:chOff x="0" y="0"/>
            <a:chExt cx="2406709" cy="355606"/>
          </a:xfrm>
        </p:grpSpPr>
        <p:pic>
          <p:nvPicPr>
            <p:cNvPr id="1494" name="picture 149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6709" cy="355606"/>
            </a:xfrm>
            <a:prstGeom prst="rect">
              <a:avLst/>
            </a:prstGeom>
          </p:spPr>
        </p:pic>
        <p:sp>
          <p:nvSpPr>
            <p:cNvPr id="1496" name="textbox 1496"/>
            <p:cNvSpPr/>
            <p:nvPr/>
          </p:nvSpPr>
          <p:spPr>
            <a:xfrm>
              <a:off x="-12700" y="-12700"/>
              <a:ext cx="2432685" cy="3854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1000"/>
                </a:lnSpc>
              </a:pPr>
              <a:r>
                <a:rPr sz="1600" b="1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K3V112DP(D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H210W)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48" name="group 248"/>
          <p:cNvGrpSpPr/>
          <p:nvPr/>
        </p:nvGrpSpPr>
        <p:grpSpPr>
          <a:xfrm rot="21600000">
            <a:off x="685799" y="6918325"/>
            <a:ext cx="2400337" cy="355606"/>
            <a:chOff x="0" y="0"/>
            <a:chExt cx="2400337" cy="355606"/>
          </a:xfrm>
        </p:grpSpPr>
        <p:pic>
          <p:nvPicPr>
            <p:cNvPr id="1498" name="picture 149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0337" cy="355606"/>
            </a:xfrm>
            <a:prstGeom prst="rect">
              <a:avLst/>
            </a:prstGeom>
          </p:spPr>
        </p:pic>
        <p:sp>
          <p:nvSpPr>
            <p:cNvPr id="1500" name="textbox 1500"/>
            <p:cNvSpPr/>
            <p:nvPr/>
          </p:nvSpPr>
          <p:spPr>
            <a:xfrm>
              <a:off x="-12700" y="-12700"/>
              <a:ext cx="24263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92000"/>
                </a:lnSpc>
                <a:spcBef>
                  <a:spcPts val="0"/>
                </a:spcBef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K5V80DTP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50" name="group 250"/>
          <p:cNvGrpSpPr/>
          <p:nvPr/>
        </p:nvGrpSpPr>
        <p:grpSpPr>
          <a:xfrm rot="21600000">
            <a:off x="4508482" y="4333839"/>
            <a:ext cx="2400337" cy="355606"/>
            <a:chOff x="0" y="0"/>
            <a:chExt cx="2400337" cy="355606"/>
          </a:xfrm>
        </p:grpSpPr>
        <p:pic>
          <p:nvPicPr>
            <p:cNvPr id="1502" name="picture 150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0337" cy="355606"/>
            </a:xfrm>
            <a:prstGeom prst="rect">
              <a:avLst/>
            </a:prstGeom>
          </p:spPr>
        </p:pic>
        <p:sp>
          <p:nvSpPr>
            <p:cNvPr id="1504" name="textbox 1504"/>
            <p:cNvSpPr/>
            <p:nvPr/>
          </p:nvSpPr>
          <p:spPr>
            <a:xfrm>
              <a:off x="-12700" y="-12700"/>
              <a:ext cx="24263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81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K3V112DTP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52" name="group 252"/>
          <p:cNvGrpSpPr/>
          <p:nvPr/>
        </p:nvGrpSpPr>
        <p:grpSpPr>
          <a:xfrm rot="21600000">
            <a:off x="4514855" y="6918325"/>
            <a:ext cx="2400260" cy="355606"/>
            <a:chOff x="0" y="0"/>
            <a:chExt cx="2400260" cy="355606"/>
          </a:xfrm>
        </p:grpSpPr>
        <p:pic>
          <p:nvPicPr>
            <p:cNvPr id="1506" name="picture 150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0260" cy="355606"/>
            </a:xfrm>
            <a:prstGeom prst="rect">
              <a:avLst/>
            </a:prstGeom>
          </p:spPr>
        </p:pic>
        <p:sp>
          <p:nvSpPr>
            <p:cNvPr id="1508" name="textbox 1508"/>
            <p:cNvSpPr/>
            <p:nvPr/>
          </p:nvSpPr>
          <p:spPr>
            <a:xfrm>
              <a:off x="-12700" y="-12700"/>
              <a:ext cx="24257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92000"/>
                </a:lnSpc>
                <a:spcBef>
                  <a:spcPts val="0"/>
                </a:spcBef>
              </a:pPr>
              <a:r>
                <a:rPr sz="1600" kern="0" spc="-1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K3V112DTP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54" name="group 254"/>
          <p:cNvGrpSpPr/>
          <p:nvPr/>
        </p:nvGrpSpPr>
        <p:grpSpPr>
          <a:xfrm rot="21600000">
            <a:off x="679427" y="4333840"/>
            <a:ext cx="2400337" cy="349319"/>
            <a:chOff x="0" y="0"/>
            <a:chExt cx="2400337" cy="349319"/>
          </a:xfrm>
        </p:grpSpPr>
        <p:pic>
          <p:nvPicPr>
            <p:cNvPr id="1510" name="picture 151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0337" cy="349319"/>
            </a:xfrm>
            <a:prstGeom prst="rect">
              <a:avLst/>
            </a:prstGeom>
          </p:spPr>
        </p:pic>
        <p:sp>
          <p:nvSpPr>
            <p:cNvPr id="1512" name="textbox 1512"/>
            <p:cNvSpPr/>
            <p:nvPr/>
          </p:nvSpPr>
          <p:spPr>
            <a:xfrm>
              <a:off x="-12700" y="-12700"/>
              <a:ext cx="2426335" cy="3752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500"/>
                </a:lnSpc>
                <a:spcBef>
                  <a:spcPts val="5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R150W-9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1514" name="picture 15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0" y="9940873"/>
            <a:ext cx="7670779" cy="12782"/>
          </a:xfrm>
          <a:prstGeom prst="rect">
            <a:avLst/>
          </a:prstGeom>
        </p:spPr>
      </p:pic>
      <p:sp>
        <p:nvSpPr>
          <p:cNvPr id="1516" name="textbox 1516"/>
          <p:cNvSpPr/>
          <p:nvPr/>
        </p:nvSpPr>
        <p:spPr>
          <a:xfrm>
            <a:off x="6527771" y="9613709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036/PAGE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8" name="picture 15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28706" y="7426273"/>
            <a:ext cx="3244824" cy="1733607"/>
          </a:xfrm>
          <a:prstGeom prst="rect">
            <a:avLst/>
          </a:prstGeom>
        </p:spPr>
      </p:pic>
      <p:pic>
        <p:nvPicPr>
          <p:cNvPr id="1520" name="picture 15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34996" y="4702124"/>
            <a:ext cx="3219511" cy="1727215"/>
          </a:xfrm>
          <a:prstGeom prst="rect">
            <a:avLst/>
          </a:prstGeom>
        </p:spPr>
      </p:pic>
      <p:pic>
        <p:nvPicPr>
          <p:cNvPr id="1522" name="picture 15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47730" y="2111352"/>
            <a:ext cx="2984477" cy="1606619"/>
          </a:xfrm>
          <a:prstGeom prst="rect">
            <a:avLst/>
          </a:prstGeom>
        </p:spPr>
      </p:pic>
      <p:pic>
        <p:nvPicPr>
          <p:cNvPr id="1524" name="picture 15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498954" y="2593946"/>
            <a:ext cx="2413003" cy="520731"/>
          </a:xfrm>
          <a:prstGeom prst="rect">
            <a:avLst/>
          </a:prstGeom>
        </p:spPr>
      </p:pic>
      <p:pic>
        <p:nvPicPr>
          <p:cNvPr id="1526" name="picture 15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498954" y="5375304"/>
            <a:ext cx="2393980" cy="520626"/>
          </a:xfrm>
          <a:prstGeom prst="rect">
            <a:avLst/>
          </a:prstGeom>
        </p:spPr>
      </p:pic>
      <p:pic>
        <p:nvPicPr>
          <p:cNvPr id="1528" name="picture 15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498954" y="8162947"/>
            <a:ext cx="2393980" cy="507949"/>
          </a:xfrm>
          <a:prstGeom prst="rect">
            <a:avLst/>
          </a:prstGeom>
        </p:spPr>
      </p:pic>
      <p:sp>
        <p:nvSpPr>
          <p:cNvPr id="1530" name="textbox 1530"/>
          <p:cNvSpPr/>
          <p:nvPr/>
        </p:nvSpPr>
        <p:spPr>
          <a:xfrm>
            <a:off x="5197490" y="2720874"/>
            <a:ext cx="1554480" cy="346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SK350-10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  <a:spcBef>
                <a:spcPts val="240"/>
              </a:spcBef>
            </a:pP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K7V140DTP-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OE3K-17T</a:t>
            </a:r>
            <a:endParaRPr sz="1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532" name="textbox 1532"/>
          <p:cNvSpPr/>
          <p:nvPr/>
        </p:nvSpPr>
        <p:spPr>
          <a:xfrm>
            <a:off x="5197491" y="8297389"/>
            <a:ext cx="1555114" cy="3384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SY245</a:t>
            </a:r>
            <a:endParaRPr sz="1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77000"/>
              </a:lnSpc>
              <a:spcBef>
                <a:spcPts val="240"/>
              </a:spcBef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K7V125DTP-OE09-14T</a:t>
            </a:r>
            <a:endParaRPr sz="1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534" name="textbox 1534"/>
          <p:cNvSpPr/>
          <p:nvPr/>
        </p:nvSpPr>
        <p:spPr>
          <a:xfrm>
            <a:off x="5197490" y="5508516"/>
            <a:ext cx="1554480" cy="327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SK200-10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  <a:spcBef>
                <a:spcPts val="90"/>
              </a:spcBef>
            </a:pP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K7V125DTP-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OE3K-17T</a:t>
            </a:r>
            <a:endParaRPr sz="1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536" name="picture 15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sp>
        <p:nvSpPr>
          <p:cNvPr id="1538" name="textbox 1538"/>
          <p:cNvSpPr/>
          <p:nvPr/>
        </p:nvSpPr>
        <p:spPr>
          <a:xfrm>
            <a:off x="466755" y="9604171"/>
            <a:ext cx="738505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037/PAGE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40" name="textbox 1540"/>
          <p:cNvSpPr/>
          <p:nvPr/>
        </p:nvSpPr>
        <p:spPr>
          <a:xfrm>
            <a:off x="4657696" y="2797197"/>
            <a:ext cx="388620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42" name="textbox 1542"/>
          <p:cNvSpPr/>
          <p:nvPr/>
        </p:nvSpPr>
        <p:spPr>
          <a:xfrm>
            <a:off x="4657696" y="8379952"/>
            <a:ext cx="386079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544" name="textbox 1544"/>
          <p:cNvSpPr/>
          <p:nvPr/>
        </p:nvSpPr>
        <p:spPr>
          <a:xfrm>
            <a:off x="4657696" y="5592308"/>
            <a:ext cx="386079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" name="picture 15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1548" name="picture 15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47730" y="2105066"/>
            <a:ext cx="3136896" cy="1670008"/>
          </a:xfrm>
          <a:prstGeom prst="rect">
            <a:avLst/>
          </a:prstGeom>
        </p:spPr>
      </p:pic>
      <p:pic>
        <p:nvPicPr>
          <p:cNvPr id="1550" name="picture 15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47730" y="7553366"/>
            <a:ext cx="3194044" cy="1606515"/>
          </a:xfrm>
          <a:prstGeom prst="rect">
            <a:avLst/>
          </a:prstGeom>
        </p:spPr>
      </p:pic>
      <p:pic>
        <p:nvPicPr>
          <p:cNvPr id="1552" name="picture 15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66753" y="4708515"/>
            <a:ext cx="2940064" cy="1663722"/>
          </a:xfrm>
          <a:prstGeom prst="rect">
            <a:avLst/>
          </a:prstGeom>
        </p:spPr>
      </p:pic>
      <p:pic>
        <p:nvPicPr>
          <p:cNvPr id="1554" name="picture 15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505321" y="2587659"/>
            <a:ext cx="2400269" cy="520627"/>
          </a:xfrm>
          <a:prstGeom prst="rect">
            <a:avLst/>
          </a:prstGeom>
        </p:spPr>
      </p:pic>
      <p:pic>
        <p:nvPicPr>
          <p:cNvPr id="1556" name="picture 15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505321" y="5375304"/>
            <a:ext cx="2393979" cy="520626"/>
          </a:xfrm>
          <a:prstGeom prst="rect">
            <a:avLst/>
          </a:prstGeom>
        </p:spPr>
      </p:pic>
      <p:pic>
        <p:nvPicPr>
          <p:cNvPr id="1558" name="picture 15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505321" y="8162947"/>
            <a:ext cx="2400269" cy="514340"/>
          </a:xfrm>
          <a:prstGeom prst="rect">
            <a:avLst/>
          </a:prstGeom>
        </p:spPr>
      </p:pic>
      <p:sp>
        <p:nvSpPr>
          <p:cNvPr id="1560" name="textbox 1560"/>
          <p:cNvSpPr/>
          <p:nvPr/>
        </p:nvSpPr>
        <p:spPr>
          <a:xfrm>
            <a:off x="5222881" y="8291303"/>
            <a:ext cx="1565275" cy="3448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XE215D</a:t>
            </a:r>
            <a:endParaRPr sz="1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81000"/>
              </a:lnSpc>
              <a:spcBef>
                <a:spcPts val="235"/>
              </a:spcBef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K7V125DTP-9N03-14T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62" name="textbox 1562"/>
          <p:cNvSpPr/>
          <p:nvPr/>
        </p:nvSpPr>
        <p:spPr>
          <a:xfrm>
            <a:off x="5222881" y="2728799"/>
            <a:ext cx="1565275" cy="3384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HX225-7</a:t>
            </a:r>
            <a:endParaRPr sz="1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82000"/>
              </a:lnSpc>
              <a:spcBef>
                <a:spcPts val="170"/>
              </a:spcBef>
            </a:pP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K7V125DTP-9NO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2-14T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64" name="textbox 1564"/>
          <p:cNvSpPr/>
          <p:nvPr/>
        </p:nvSpPr>
        <p:spPr>
          <a:xfrm>
            <a:off x="5222880" y="5516441"/>
            <a:ext cx="1553844" cy="331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XE215DA</a:t>
            </a:r>
            <a:endParaRPr sz="1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77000"/>
              </a:lnSpc>
              <a:spcBef>
                <a:spcPts val="190"/>
              </a:spcBef>
            </a:pP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K7V125DTP-8N0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3-14T</a:t>
            </a:r>
            <a:endParaRPr sz="1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566" name="textbox 1566"/>
          <p:cNvSpPr/>
          <p:nvPr/>
        </p:nvSpPr>
        <p:spPr>
          <a:xfrm>
            <a:off x="6524615" y="9604171"/>
            <a:ext cx="718819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038/PAGE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68" name="textbox 1568"/>
          <p:cNvSpPr/>
          <p:nvPr/>
        </p:nvSpPr>
        <p:spPr>
          <a:xfrm>
            <a:off x="4657696" y="2803483"/>
            <a:ext cx="388620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70" name="textbox 1570"/>
          <p:cNvSpPr/>
          <p:nvPr/>
        </p:nvSpPr>
        <p:spPr>
          <a:xfrm>
            <a:off x="4657697" y="5592308"/>
            <a:ext cx="388620" cy="1638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2000"/>
              </a:lnSpc>
            </a:pP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572" name="textbox 1572"/>
          <p:cNvSpPr/>
          <p:nvPr/>
        </p:nvSpPr>
        <p:spPr>
          <a:xfrm>
            <a:off x="4657696" y="8379952"/>
            <a:ext cx="386079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4" name="textbox 1574"/>
          <p:cNvSpPr/>
          <p:nvPr/>
        </p:nvSpPr>
        <p:spPr>
          <a:xfrm>
            <a:off x="463513" y="4350121"/>
            <a:ext cx="6700519" cy="5422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5150" algn="l" rtl="0" eaLnBrk="0">
              <a:lnSpc>
                <a:spcPct val="130000"/>
              </a:lnSpc>
            </a:pPr>
            <a:r>
              <a:rPr sz="1500" b="1" u="sng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r>
              <a:rPr sz="1500" b="1" u="sng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u="sng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 and</a:t>
            </a:r>
            <a:r>
              <a:rPr sz="1500" b="1" u="sng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u="sng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efficiency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4350" algn="l" rtl="0" eaLnBrk="0">
              <a:lnSpc>
                <a:spcPct val="85000"/>
              </a:lnSpc>
              <a:spcBef>
                <a:spcPts val="300"/>
              </a:spcBef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               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                    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[DH150-R130                    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DH225                   &lt;DH258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0065" algn="l" rtl="0" eaLnBrk="0">
              <a:lnSpc>
                <a:spcPct val="97000"/>
              </a:lnSpc>
              <a:spcBef>
                <a:spcPts val="1025"/>
              </a:spcBef>
            </a:pPr>
            <a:r>
              <a:rPr sz="3400" b="1" kern="0" spc="5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回转总成</a:t>
            </a:r>
            <a:endParaRPr sz="3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44500" algn="l" rtl="0" eaLnBrk="0">
              <a:lnSpc>
                <a:spcPct val="129000"/>
              </a:lnSpc>
              <a:spcBef>
                <a:spcPts val="470"/>
              </a:spcBef>
            </a:pPr>
            <a:r>
              <a:rPr sz="13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回转减速机一般以二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级行星减速方式为主，由立轴立轴座，齿圈，行星架，行星齿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3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等部件组成，转速和扭矩搭配合理，具有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效率高，噪音低等特点，可与多种液压回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3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转马达匹配。</a:t>
            </a:r>
            <a:endParaRPr sz="1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039/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76" name="textbox 1576"/>
          <p:cNvSpPr/>
          <p:nvPr/>
        </p:nvSpPr>
        <p:spPr>
          <a:xfrm>
            <a:off x="895353" y="1470460"/>
            <a:ext cx="3994784" cy="21164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79450" algn="l" rtl="0" eaLnBrk="0">
              <a:lnSpc>
                <a:spcPct val="83000"/>
              </a:lnSpc>
            </a:pPr>
            <a:r>
              <a:rPr sz="13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Excavator Parts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1270"/>
              </a:spcBef>
            </a:pPr>
            <a:r>
              <a:rPr sz="4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Swing</a:t>
            </a:r>
            <a:r>
              <a:rPr sz="4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endParaRPr sz="4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0"/>
              </a:spcBef>
            </a:pPr>
            <a:r>
              <a:rPr sz="16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descript</a:t>
            </a:r>
            <a:r>
              <a:rPr sz="16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ion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578" name="picture 15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618450" y="2206593"/>
            <a:ext cx="2254318" cy="793775"/>
          </a:xfrm>
          <a:prstGeom prst="rect">
            <a:avLst/>
          </a:prstGeom>
        </p:spPr>
      </p:pic>
      <p:grpSp>
        <p:nvGrpSpPr>
          <p:cNvPr id="256" name="group 256"/>
          <p:cNvGrpSpPr/>
          <p:nvPr/>
        </p:nvGrpSpPr>
        <p:grpSpPr>
          <a:xfrm rot="21600000">
            <a:off x="0" y="136553"/>
            <a:ext cx="7626327" cy="1066818"/>
            <a:chOff x="0" y="0"/>
            <a:chExt cx="7626327" cy="1066818"/>
          </a:xfrm>
        </p:grpSpPr>
        <p:pic>
          <p:nvPicPr>
            <p:cNvPr id="1580" name="picture 158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626327" cy="1066818"/>
            </a:xfrm>
            <a:prstGeom prst="rect">
              <a:avLst/>
            </a:prstGeom>
          </p:spPr>
        </p:pic>
        <p:sp>
          <p:nvSpPr>
            <p:cNvPr id="1582" name="textbox 1582"/>
            <p:cNvSpPr/>
            <p:nvPr/>
          </p:nvSpPr>
          <p:spPr>
            <a:xfrm>
              <a:off x="-12700" y="-12700"/>
              <a:ext cx="7651750" cy="112966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0600" algn="l" rtl="0" eaLnBrk="0">
                <a:lnSpc>
                  <a:spcPct val="81000"/>
                </a:lnSpc>
              </a:pPr>
              <a:r>
                <a:rPr sz="1300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300" kern="0" spc="2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</a:t>
              </a:r>
              <a:r>
                <a:rPr sz="1300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Excavator</a:t>
              </a:r>
              <a:r>
                <a:rPr sz="1300" kern="0" spc="2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</a:t>
              </a:r>
              <a:r>
                <a:rPr sz="1300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</a:t>
              </a:r>
              <a:r>
                <a:rPr sz="13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arts</a:t>
              </a:r>
              <a:endParaRPr sz="13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sp>
        <p:nvSpPr>
          <p:cNvPr id="1584" name="textbox 1584"/>
          <p:cNvSpPr/>
          <p:nvPr/>
        </p:nvSpPr>
        <p:spPr>
          <a:xfrm>
            <a:off x="1041372" y="3913079"/>
            <a:ext cx="1918335" cy="1911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3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13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matching</a:t>
            </a:r>
            <a:r>
              <a:rPr sz="13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degre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586" name="picture 15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9940873"/>
            <a:ext cx="7670779" cy="12782"/>
          </a:xfrm>
          <a:prstGeom prst="rect">
            <a:avLst/>
          </a:prstGeom>
        </p:spPr>
      </p:pic>
      <p:pic>
        <p:nvPicPr>
          <p:cNvPr id="1588" name="picture 15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371" y="1343037"/>
            <a:ext cx="7658111" cy="12678"/>
          </a:xfrm>
          <a:prstGeom prst="rect">
            <a:avLst/>
          </a:prstGeom>
        </p:spPr>
      </p:pic>
      <p:pic>
        <p:nvPicPr>
          <p:cNvPr id="1590" name="picture 159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90582" y="4340231"/>
            <a:ext cx="2584436" cy="6391"/>
          </a:xfrm>
          <a:prstGeom prst="rect">
            <a:avLst/>
          </a:prstGeom>
        </p:spPr>
      </p:pic>
      <p:pic>
        <p:nvPicPr>
          <p:cNvPr id="1592" name="picture 159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96955" y="4162427"/>
            <a:ext cx="2127261" cy="6391"/>
          </a:xfrm>
          <a:prstGeom prst="rect">
            <a:avLst/>
          </a:prstGeom>
        </p:spPr>
      </p:pic>
      <p:pic>
        <p:nvPicPr>
          <p:cNvPr id="1594" name="picture 159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96955" y="3844926"/>
            <a:ext cx="2114516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6" name="picture 15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sp>
        <p:nvSpPr>
          <p:cNvPr id="1598" name="textbox 1598"/>
          <p:cNvSpPr/>
          <p:nvPr/>
        </p:nvSpPr>
        <p:spPr>
          <a:xfrm>
            <a:off x="568316" y="6322885"/>
            <a:ext cx="6267450" cy="265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843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200-6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SK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200-8                                  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250-8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" algn="l" rtl="0" eaLnBrk="0">
              <a:lnSpc>
                <a:spcPct val="81000"/>
              </a:lnSpc>
              <a:spcBef>
                <a:spcPts val="1060"/>
              </a:spcBef>
            </a:pPr>
            <a:r>
              <a:rPr sz="3500" b="1" kern="0" spc="-60" dirty="0">
                <a:solidFill>
                  <a:srgbClr val="0017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ROTARY</a:t>
            </a:r>
            <a:r>
              <a:rPr sz="3500" b="1" kern="0" spc="250" dirty="0">
                <a:solidFill>
                  <a:srgbClr val="0017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500" b="1" kern="0" spc="-60" dirty="0">
                <a:solidFill>
                  <a:srgbClr val="0017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REDUCER</a:t>
            </a:r>
            <a:endParaRPr sz="3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6000"/>
              </a:lnSpc>
              <a:spcBef>
                <a:spcPts val="370"/>
              </a:spcBef>
            </a:pP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Generally,rotary reducer is based on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two-stage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planetaryd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eceleration</a:t>
            </a:r>
            <a:r>
              <a:rPr sz="13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mode,com-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posed of verticalshaft,vertical shaf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tseat,gear ring,planetary gear,planetary gear and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othercomponents.The s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peed andtorque matching are reasonable.It</a:t>
            </a:r>
            <a:r>
              <a:rPr sz="13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6000"/>
              </a:lnSpc>
              <a:spcBef>
                <a:spcPts val="30"/>
              </a:spcBef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efficiencylow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characteristics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andit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13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bematched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variety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 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rotary</a:t>
            </a:r>
            <a:r>
              <a:rPr sz="13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motors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600" name="picture 16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84248" y="2162168"/>
            <a:ext cx="4305313" cy="3498856"/>
          </a:xfrm>
          <a:prstGeom prst="rect">
            <a:avLst/>
          </a:prstGeom>
        </p:spPr>
      </p:pic>
      <p:sp>
        <p:nvSpPr>
          <p:cNvPr id="1602" name="textbox 1602"/>
          <p:cNvSpPr/>
          <p:nvPr/>
        </p:nvSpPr>
        <p:spPr>
          <a:xfrm>
            <a:off x="28565" y="136553"/>
            <a:ext cx="7632700" cy="1067435"/>
          </a:xfrm>
          <a:prstGeom prst="rect">
            <a:avLst/>
          </a:prstGeom>
          <a:solidFill>
            <a:srgbClr val="1027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47615" indent="637540" algn="l" rtl="0" eaLnBrk="0">
              <a:lnSpc>
                <a:spcPct val="106000"/>
              </a:lnSpc>
            </a:pPr>
            <a:r>
              <a:rPr sz="1600" b="1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回转马达总成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ROTART</a:t>
            </a:r>
            <a:r>
              <a:rPr sz="16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04" name="textbox 1604"/>
          <p:cNvSpPr/>
          <p:nvPr/>
        </p:nvSpPr>
        <p:spPr>
          <a:xfrm>
            <a:off x="6524614" y="9612324"/>
            <a:ext cx="64960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040/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roup 258"/>
          <p:cNvGrpSpPr/>
          <p:nvPr/>
        </p:nvGrpSpPr>
        <p:grpSpPr>
          <a:xfrm rot="21600000">
            <a:off x="6372" y="136553"/>
            <a:ext cx="7638995" cy="1066818"/>
            <a:chOff x="0" y="0"/>
            <a:chExt cx="7638995" cy="1066818"/>
          </a:xfrm>
        </p:grpSpPr>
        <p:pic>
          <p:nvPicPr>
            <p:cNvPr id="1606" name="picture 160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8995" cy="1066818"/>
            </a:xfrm>
            <a:prstGeom prst="rect">
              <a:avLst/>
            </a:prstGeom>
          </p:spPr>
        </p:pic>
        <p:sp>
          <p:nvSpPr>
            <p:cNvPr id="1608" name="textbox 1608"/>
            <p:cNvSpPr/>
            <p:nvPr/>
          </p:nvSpPr>
          <p:spPr>
            <a:xfrm>
              <a:off x="-12700" y="-12700"/>
              <a:ext cx="7664450" cy="11245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0600" algn="l" rtl="0" eaLnBrk="0">
                <a:lnSpc>
                  <a:spcPct val="83000"/>
                </a:lnSpc>
              </a:pP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Bochuan</a:t>
              </a:r>
              <a:r>
                <a:rPr sz="1100" b="1" kern="0" spc="2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Excavator</a:t>
              </a:r>
              <a:r>
                <a:rPr sz="1100" b="1" kern="0" spc="1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Parts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1610" name="picture 16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54072" y="4873641"/>
            <a:ext cx="2063771" cy="1771640"/>
          </a:xfrm>
          <a:prstGeom prst="rect">
            <a:avLst/>
          </a:prstGeom>
        </p:spPr>
      </p:pic>
      <p:pic>
        <p:nvPicPr>
          <p:cNvPr id="1612" name="picture 16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11641" y="7413597"/>
            <a:ext cx="2400337" cy="361997"/>
          </a:xfrm>
          <a:prstGeom prst="rect">
            <a:avLst/>
          </a:prstGeom>
        </p:spPr>
      </p:pic>
      <p:graphicFrame>
        <p:nvGraphicFramePr>
          <p:cNvPr id="1614" name="table 1614"/>
          <p:cNvGraphicFramePr>
            <a:graphicFrameLocks noGrp="1"/>
          </p:cNvGraphicFramePr>
          <p:nvPr/>
        </p:nvGraphicFramePr>
        <p:xfrm>
          <a:off x="4311641" y="7413597"/>
          <a:ext cx="2416175" cy="1431925"/>
        </p:xfrm>
        <a:graphic>
          <a:graphicData uri="http://schemas.openxmlformats.org/drawingml/2006/table">
            <a:tbl>
              <a:tblPr/>
              <a:tblGrid>
                <a:gridCol w="1212850"/>
                <a:gridCol w="1203325"/>
              </a:tblGrid>
              <a:tr h="4889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510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300" kern="0" spc="0" baseline="-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DH150-R130(M2X63-16T)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32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底座安装孔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0" algn="l" rtl="0" eaLnBrk="0">
                        <a:lnSpc>
                          <a:spcPts val="1585"/>
                        </a:lnSpc>
                        <a:spcBef>
                          <a:spcPts val="0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9-φ18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32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马达连接孔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86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10-中13.5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1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适用机型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0515" algn="l" rtl="0" eaLnBrk="0">
                        <a:lnSpc>
                          <a:spcPts val="162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DH150-7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616" name="picture 16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238247" y="2244731"/>
            <a:ext cx="1695421" cy="1885950"/>
          </a:xfrm>
          <a:prstGeom prst="rect">
            <a:avLst/>
          </a:prstGeom>
        </p:spPr>
      </p:pic>
      <p:pic>
        <p:nvPicPr>
          <p:cNvPr id="1618" name="picture 16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27148" y="7400918"/>
            <a:ext cx="1511323" cy="1949443"/>
          </a:xfrm>
          <a:prstGeom prst="rect">
            <a:avLst/>
          </a:prstGeom>
        </p:spPr>
      </p:pic>
      <p:graphicFrame>
        <p:nvGraphicFramePr>
          <p:cNvPr id="1620" name="table 1620"/>
          <p:cNvGraphicFramePr>
            <a:graphicFrameLocks noGrp="1"/>
          </p:cNvGraphicFramePr>
          <p:nvPr/>
        </p:nvGraphicFramePr>
        <p:xfrm>
          <a:off x="4327504" y="5156187"/>
          <a:ext cx="2406650" cy="946150"/>
        </p:xfrm>
        <a:graphic>
          <a:graphicData uri="http://schemas.openxmlformats.org/drawingml/2006/table">
            <a:tbl>
              <a:tblPr/>
              <a:tblGrid>
                <a:gridCol w="1196975"/>
                <a:gridCol w="120967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82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底座安装孔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0" algn="l" rtl="0" eaLnBrk="0">
                        <a:lnSpc>
                          <a:spcPts val="1635"/>
                        </a:lnSpc>
                        <a:spcBef>
                          <a:spcPts val="5"/>
                        </a:spcBef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8-φ17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82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马达连接孔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6-中13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71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适用机型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80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DH</a:t>
                      </a: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22" name="table 1622"/>
          <p:cNvGraphicFramePr>
            <a:graphicFrameLocks noGrp="1"/>
          </p:cNvGraphicFramePr>
          <p:nvPr/>
        </p:nvGraphicFramePr>
        <p:xfrm>
          <a:off x="4327504" y="2412968"/>
          <a:ext cx="2400300" cy="946150"/>
        </p:xfrm>
        <a:graphic>
          <a:graphicData uri="http://schemas.openxmlformats.org/drawingml/2006/table">
            <a:tbl>
              <a:tblPr/>
              <a:tblGrid>
                <a:gridCol w="1196975"/>
                <a:gridCol w="1203325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732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底座安装孔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0" algn="l" rtl="0" eaLnBrk="0">
                        <a:lnSpc>
                          <a:spcPts val="1585"/>
                        </a:lnSpc>
                        <a:spcBef>
                          <a:spcPts val="5"/>
                        </a:spcBef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12-φ26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732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马达连接孔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0" algn="l" rtl="0" eaLnBrk="0">
                        <a:lnSpc>
                          <a:spcPts val="1585"/>
                        </a:lnSpc>
                        <a:spcBef>
                          <a:spcPts val="5"/>
                        </a:spcBef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12-φ26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87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适用机型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0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CAT320C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60" name="group 260"/>
          <p:cNvGrpSpPr/>
          <p:nvPr/>
        </p:nvGrpSpPr>
        <p:grpSpPr>
          <a:xfrm rot="21600000">
            <a:off x="4311641" y="1920871"/>
            <a:ext cx="2406632" cy="387353"/>
            <a:chOff x="0" y="0"/>
            <a:chExt cx="2406632" cy="387353"/>
          </a:xfrm>
        </p:grpSpPr>
        <p:pic>
          <p:nvPicPr>
            <p:cNvPr id="1624" name="picture 162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6632" cy="387353"/>
            </a:xfrm>
            <a:prstGeom prst="rect">
              <a:avLst/>
            </a:prstGeom>
          </p:spPr>
        </p:pic>
        <p:sp>
          <p:nvSpPr>
            <p:cNvPr id="1626" name="textbox 1626"/>
            <p:cNvSpPr/>
            <p:nvPr/>
          </p:nvSpPr>
          <p:spPr>
            <a:xfrm>
              <a:off x="-12700" y="-12700"/>
              <a:ext cx="2432050" cy="4165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800" algn="l" rtl="0" eaLnBrk="0">
                <a:lnSpc>
                  <a:spcPct val="81000"/>
                </a:lnSpc>
              </a:pPr>
              <a:r>
                <a:rPr sz="1300" kern="0" spc="0" baseline="-1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8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8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CAT320C(M5X130)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1628" name="picture 16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311641" y="4664090"/>
            <a:ext cx="2400337" cy="361893"/>
          </a:xfrm>
          <a:prstGeom prst="rect">
            <a:avLst/>
          </a:prstGeom>
        </p:spPr>
      </p:pic>
      <p:sp>
        <p:nvSpPr>
          <p:cNvPr id="1630" name="textbox 1630"/>
          <p:cNvSpPr/>
          <p:nvPr/>
        </p:nvSpPr>
        <p:spPr>
          <a:xfrm>
            <a:off x="1041372" y="6985025"/>
            <a:ext cx="2171064" cy="205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4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</a:t>
            </a:r>
            <a:r>
              <a:rPr sz="1400" b="1" kern="0" spc="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150-R130(M2X63-16T)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32" name="textbox 1632"/>
          <p:cNvSpPr/>
          <p:nvPr/>
        </p:nvSpPr>
        <p:spPr>
          <a:xfrm>
            <a:off x="1346232" y="1670103"/>
            <a:ext cx="1628775" cy="205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4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CAT</a:t>
            </a:r>
            <a:r>
              <a:rPr sz="1400" b="1" kern="0" spc="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320C(M5X13</a:t>
            </a:r>
            <a:r>
              <a:rPr sz="1400" b="1" kern="0" spc="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34" name="textbox 1634"/>
          <p:cNvSpPr/>
          <p:nvPr/>
        </p:nvSpPr>
        <p:spPr>
          <a:xfrm>
            <a:off x="1562113" y="4419610"/>
            <a:ext cx="1178560" cy="205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4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</a:t>
            </a:r>
            <a:r>
              <a:rPr sz="1400" b="1" kern="0" spc="3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60(</a:t>
            </a:r>
            <a:r>
              <a:rPr sz="14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JMF</a:t>
            </a:r>
            <a:r>
              <a:rPr sz="1400" b="1" kern="0" spc="3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29)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636" name="picture 16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0" y="9940873"/>
            <a:ext cx="7670779" cy="12782"/>
          </a:xfrm>
          <a:prstGeom prst="rect">
            <a:avLst/>
          </a:prstGeom>
        </p:spPr>
      </p:pic>
      <p:pic>
        <p:nvPicPr>
          <p:cNvPr id="1638" name="picture 16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0" y="1336645"/>
            <a:ext cx="7670779" cy="12677"/>
          </a:xfrm>
          <a:prstGeom prst="rect">
            <a:avLst/>
          </a:prstGeom>
        </p:spPr>
      </p:pic>
      <p:sp>
        <p:nvSpPr>
          <p:cNvPr id="1640" name="textbox 1640"/>
          <p:cNvSpPr/>
          <p:nvPr/>
        </p:nvSpPr>
        <p:spPr>
          <a:xfrm>
            <a:off x="5403836" y="4822469"/>
            <a:ext cx="741044" cy="137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DH60(JMF29)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42" name="textbox 1642"/>
          <p:cNvSpPr/>
          <p:nvPr/>
        </p:nvSpPr>
        <p:spPr>
          <a:xfrm>
            <a:off x="469885" y="9602799"/>
            <a:ext cx="708659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041/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44" name="textbox 1644"/>
          <p:cNvSpPr/>
          <p:nvPr/>
        </p:nvSpPr>
        <p:spPr>
          <a:xfrm>
            <a:off x="4464076" y="4832318"/>
            <a:ext cx="309245" cy="137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textbox 1646"/>
          <p:cNvSpPr/>
          <p:nvPr/>
        </p:nvSpPr>
        <p:spPr>
          <a:xfrm>
            <a:off x="9541" y="136553"/>
            <a:ext cx="7651750" cy="1067435"/>
          </a:xfrm>
          <a:prstGeom prst="rect">
            <a:avLst/>
          </a:prstGeom>
          <a:solidFill>
            <a:srgbClr val="1128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73015" algn="l" rtl="0" eaLnBrk="0">
              <a:lnSpc>
                <a:spcPct val="84000"/>
              </a:lnSpc>
            </a:pP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ROTART</a:t>
            </a:r>
            <a:r>
              <a:rPr sz="14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REDUCER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648" name="picture 16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308488" y="1920871"/>
            <a:ext cx="2406636" cy="387353"/>
          </a:xfrm>
          <a:prstGeom prst="rect">
            <a:avLst/>
          </a:prstGeom>
        </p:spPr>
      </p:pic>
      <p:graphicFrame>
        <p:nvGraphicFramePr>
          <p:cNvPr id="1650" name="table 1650"/>
          <p:cNvGraphicFramePr>
            <a:graphicFrameLocks noGrp="1"/>
          </p:cNvGraphicFramePr>
          <p:nvPr/>
        </p:nvGraphicFramePr>
        <p:xfrm>
          <a:off x="4308488" y="1920871"/>
          <a:ext cx="2416175" cy="1444625"/>
        </p:xfrm>
        <a:graphic>
          <a:graphicData uri="http://schemas.openxmlformats.org/drawingml/2006/table">
            <a:tbl>
              <a:tblPr/>
              <a:tblGrid>
                <a:gridCol w="1211580"/>
                <a:gridCol w="1204595"/>
              </a:tblGrid>
              <a:tr h="3492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300" kern="0" spc="0" baseline="-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</a:t>
                      </a:r>
                      <a:r>
                        <a:rPr sz="1300" b="1" kern="0" spc="0" baseline="-12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ZBC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LG200(M5X130-19T)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320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3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8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底座安装孔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1470" algn="l" rtl="0" eaLnBrk="0">
                        <a:lnSpc>
                          <a:spcPts val="146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11-φ22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马达连接孔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1470" algn="l" rtl="0" eaLnBrk="0">
                        <a:lnSpc>
                          <a:spcPts val="1465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14-φ15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051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适用机型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1470" algn="l" rtl="0" eaLnBrk="0">
                        <a:lnSpc>
                          <a:spcPts val="149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SY215-8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652" name="picture 16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08488" y="4664090"/>
            <a:ext cx="2406636" cy="361893"/>
          </a:xfrm>
          <a:prstGeom prst="rect">
            <a:avLst/>
          </a:prstGeom>
        </p:spPr>
      </p:pic>
      <p:graphicFrame>
        <p:nvGraphicFramePr>
          <p:cNvPr id="1654" name="table 1654"/>
          <p:cNvGraphicFramePr>
            <a:graphicFrameLocks noGrp="1"/>
          </p:cNvGraphicFramePr>
          <p:nvPr/>
        </p:nvGraphicFramePr>
        <p:xfrm>
          <a:off x="4308488" y="4664090"/>
          <a:ext cx="2416175" cy="1438275"/>
        </p:xfrm>
        <a:graphic>
          <a:graphicData uri="http://schemas.openxmlformats.org/drawingml/2006/table">
            <a:tbl>
              <a:tblPr/>
              <a:tblGrid>
                <a:gridCol w="1212850"/>
                <a:gridCol w="1203325"/>
              </a:tblGrid>
              <a:tr h="495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3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R210-7(M2X150-12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孔)</a:t>
                      </a:r>
                      <a:endParaRPr sz="10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26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底座安装孔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865" algn="l" rtl="0" eaLnBrk="0">
                        <a:lnSpc>
                          <a:spcPts val="1515"/>
                        </a:lnSpc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10-φ22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26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马达</a:t>
                      </a:r>
                      <a:r>
                        <a:rPr sz="1200" u="sng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连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接孔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865" algn="l" rtl="0" eaLnBrk="0">
                        <a:lnSpc>
                          <a:spcPts val="1515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12-φ18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适用机型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015" algn="l" rtl="0" eaLnBrk="0">
                        <a:lnSpc>
                          <a:spcPts val="1445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R200/210/215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656" name="picture 16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08488" y="7413597"/>
            <a:ext cx="2413004" cy="387352"/>
          </a:xfrm>
          <a:prstGeom prst="rect">
            <a:avLst/>
          </a:prstGeom>
        </p:spPr>
      </p:pic>
      <p:graphicFrame>
        <p:nvGraphicFramePr>
          <p:cNvPr id="1658" name="table 1658"/>
          <p:cNvGraphicFramePr>
            <a:graphicFrameLocks noGrp="1"/>
          </p:cNvGraphicFramePr>
          <p:nvPr/>
        </p:nvGraphicFramePr>
        <p:xfrm>
          <a:off x="4308488" y="7413597"/>
          <a:ext cx="2416175" cy="1431925"/>
        </p:xfrm>
        <a:graphic>
          <a:graphicData uri="http://schemas.openxmlformats.org/drawingml/2006/table">
            <a:tbl>
              <a:tblPr/>
              <a:tblGrid>
                <a:gridCol w="675004"/>
                <a:gridCol w="537844"/>
                <a:gridCol w="1203325"/>
              </a:tblGrid>
              <a:tr h="387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ct val="85000"/>
                        </a:lnSpc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511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SY35(M2X63</a:t>
                      </a:r>
                      <a:r>
                        <a:rPr sz="10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-14T)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ts val="75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26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底座安装孔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4E7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4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865" algn="l" rtl="0" eaLnBrk="0">
                        <a:lnSpc>
                          <a:spcPts val="1515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10-φ26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  <a:tr h="3111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26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马达连接孔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865" algn="l" rtl="0" eaLnBrk="0">
                        <a:lnSpc>
                          <a:spcPts val="1515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12-φ18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</a:tr>
              <a:tr h="3143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适用机型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015" algn="l" rtl="0" eaLnBrk="0">
                        <a:lnSpc>
                          <a:spcPts val="1445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R200/210/215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</a:tbl>
          </a:graphicData>
        </a:graphic>
      </p:graphicFrame>
      <p:pic>
        <p:nvPicPr>
          <p:cNvPr id="1660" name="picture 16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11276" y="2162168"/>
            <a:ext cx="1460520" cy="2038397"/>
          </a:xfrm>
          <a:prstGeom prst="rect">
            <a:avLst/>
          </a:prstGeom>
        </p:spPr>
      </p:pic>
      <p:pic>
        <p:nvPicPr>
          <p:cNvPr id="1662" name="picture 16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55690" y="4835502"/>
            <a:ext cx="1371615" cy="1854203"/>
          </a:xfrm>
          <a:prstGeom prst="rect">
            <a:avLst/>
          </a:prstGeom>
        </p:spPr>
      </p:pic>
      <p:pic>
        <p:nvPicPr>
          <p:cNvPr id="1664" name="picture 16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368424" y="7445343"/>
            <a:ext cx="1346225" cy="1854203"/>
          </a:xfrm>
          <a:prstGeom prst="rect">
            <a:avLst/>
          </a:prstGeom>
        </p:spPr>
      </p:pic>
      <p:sp>
        <p:nvSpPr>
          <p:cNvPr id="1666" name="textbox 1666"/>
          <p:cNvSpPr/>
          <p:nvPr/>
        </p:nvSpPr>
        <p:spPr>
          <a:xfrm>
            <a:off x="1196938" y="4403902"/>
            <a:ext cx="1946910" cy="2273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14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R210-7(M2X</a:t>
            </a:r>
            <a:r>
              <a:rPr sz="14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150-12 </a:t>
            </a:r>
            <a:r>
              <a:rPr sz="14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孔)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668" name="textbox 1668"/>
          <p:cNvSpPr/>
          <p:nvPr/>
        </p:nvSpPr>
        <p:spPr>
          <a:xfrm>
            <a:off x="1095377" y="1663712"/>
            <a:ext cx="2068195" cy="205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4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LG</a:t>
            </a:r>
            <a:r>
              <a:rPr sz="1400" b="1" kern="0" spc="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200(M5X130-19T)320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70" name="textbox 1670"/>
          <p:cNvSpPr/>
          <p:nvPr/>
        </p:nvSpPr>
        <p:spPr>
          <a:xfrm>
            <a:off x="5702157" y="477824"/>
            <a:ext cx="1304289" cy="265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600" b="1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回转马达总成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672" name="textbox 1672"/>
          <p:cNvSpPr/>
          <p:nvPr/>
        </p:nvSpPr>
        <p:spPr>
          <a:xfrm>
            <a:off x="1330333" y="7009476"/>
            <a:ext cx="1487169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3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SY135(M2X63-14T)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674" name="picture 167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375504" y="9471062"/>
            <a:ext cx="298470" cy="355606"/>
          </a:xfrm>
          <a:prstGeom prst="rect">
            <a:avLst/>
          </a:prstGeom>
        </p:spPr>
      </p:pic>
      <p:pic>
        <p:nvPicPr>
          <p:cNvPr id="1676" name="picture 167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1678" name="picture 167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75" y="1336645"/>
            <a:ext cx="7658068" cy="12677"/>
          </a:xfrm>
          <a:prstGeom prst="rect">
            <a:avLst/>
          </a:prstGeom>
        </p:spPr>
      </p:pic>
      <p:sp>
        <p:nvSpPr>
          <p:cNvPr id="1680" name="textbox 1680"/>
          <p:cNvSpPr/>
          <p:nvPr/>
        </p:nvSpPr>
        <p:spPr>
          <a:xfrm>
            <a:off x="6524614" y="9623373"/>
            <a:ext cx="626744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042/PAGE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group 262"/>
          <p:cNvGrpSpPr/>
          <p:nvPr/>
        </p:nvGrpSpPr>
        <p:grpSpPr>
          <a:xfrm rot="21600000">
            <a:off x="3175" y="136553"/>
            <a:ext cx="7645408" cy="1066818"/>
            <a:chOff x="0" y="0"/>
            <a:chExt cx="7645408" cy="1066818"/>
          </a:xfrm>
        </p:grpSpPr>
        <p:pic>
          <p:nvPicPr>
            <p:cNvPr id="1682" name="picture 168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45408" cy="1066818"/>
            </a:xfrm>
            <a:prstGeom prst="rect">
              <a:avLst/>
            </a:prstGeom>
          </p:spPr>
        </p:pic>
        <p:sp>
          <p:nvSpPr>
            <p:cNvPr id="1684" name="textbox 1684"/>
            <p:cNvSpPr/>
            <p:nvPr/>
          </p:nvSpPr>
          <p:spPr>
            <a:xfrm>
              <a:off x="-12700" y="-12700"/>
              <a:ext cx="7671434" cy="11328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3300" algn="l" rtl="0" eaLnBrk="0">
                <a:lnSpc>
                  <a:spcPct val="76000"/>
                </a:lnSpc>
              </a:pPr>
              <a:r>
                <a:rPr sz="1400" b="1" kern="0" spc="-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Parts</a:t>
              </a:r>
              <a:endParaRPr sz="14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1686" name="picture 16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50929" y="2257409"/>
            <a:ext cx="2070118" cy="1739893"/>
          </a:xfrm>
          <a:prstGeom prst="rect">
            <a:avLst/>
          </a:prstGeom>
        </p:spPr>
      </p:pic>
      <p:pic>
        <p:nvPicPr>
          <p:cNvPr id="1688" name="picture 16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14855" y="7413597"/>
            <a:ext cx="2413003" cy="361997"/>
          </a:xfrm>
          <a:prstGeom prst="rect">
            <a:avLst/>
          </a:prstGeom>
        </p:spPr>
      </p:pic>
      <p:graphicFrame>
        <p:nvGraphicFramePr>
          <p:cNvPr id="1690" name="table 1690"/>
          <p:cNvGraphicFramePr>
            <a:graphicFrameLocks noGrp="1"/>
          </p:cNvGraphicFramePr>
          <p:nvPr/>
        </p:nvGraphicFramePr>
        <p:xfrm>
          <a:off x="4314855" y="7413597"/>
          <a:ext cx="2421890" cy="1431925"/>
        </p:xfrm>
        <a:graphic>
          <a:graphicData uri="http://schemas.openxmlformats.org/drawingml/2006/table">
            <a:tbl>
              <a:tblPr/>
              <a:tblGrid>
                <a:gridCol w="1219200"/>
                <a:gridCol w="1202689"/>
              </a:tblGrid>
              <a:tr h="4889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ct val="96000"/>
                        </a:lnSpc>
                      </a:pPr>
                      <a:r>
                        <a:rPr sz="1500" kern="0" spc="0" baseline="-1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DH258(M2X150)1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孔</a:t>
                      </a:r>
                      <a:endParaRPr sz="10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161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底座安装孔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865" algn="l" rtl="0" eaLnBrk="0">
                        <a:lnSpc>
                          <a:spcPts val="1515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14-φ22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161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马达连接孔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865" algn="l" rtl="0" eaLnBrk="0">
                        <a:lnSpc>
                          <a:spcPts val="1515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13-φ19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78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适用机型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0665" algn="l" rtl="0" eaLnBrk="0">
                        <a:lnSpc>
                          <a:spcPts val="1445"/>
                        </a:lnSpc>
                        <a:spcBef>
                          <a:spcPts val="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DH</a:t>
                      </a: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258-5/7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692" name="picture 169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62057" y="7394526"/>
            <a:ext cx="1447786" cy="1866985"/>
          </a:xfrm>
          <a:prstGeom prst="rect">
            <a:avLst/>
          </a:prstGeom>
        </p:spPr>
      </p:pic>
      <p:pic>
        <p:nvPicPr>
          <p:cNvPr id="1694" name="picture 169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419204" y="4822825"/>
            <a:ext cx="1339858" cy="1917696"/>
          </a:xfrm>
          <a:prstGeom prst="rect">
            <a:avLst/>
          </a:prstGeom>
        </p:spPr>
      </p:pic>
      <p:graphicFrame>
        <p:nvGraphicFramePr>
          <p:cNvPr id="1696" name="table 1696"/>
          <p:cNvGraphicFramePr>
            <a:graphicFrameLocks noGrp="1"/>
          </p:cNvGraphicFramePr>
          <p:nvPr/>
        </p:nvGraphicFramePr>
        <p:xfrm>
          <a:off x="4330703" y="5156187"/>
          <a:ext cx="2400300" cy="946150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574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底座安装孔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11-中22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574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马达</a:t>
                      </a:r>
                      <a:r>
                        <a:rPr sz="1200" u="sng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连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接孔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ts val="1515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16-φ13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194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适用机型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0" algn="l" rtl="0" eaLnBrk="0">
                        <a:lnSpc>
                          <a:spcPts val="1445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DH</a:t>
                      </a: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200-5/7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98" name="table 1698"/>
          <p:cNvGraphicFramePr>
            <a:graphicFrameLocks noGrp="1"/>
          </p:cNvGraphicFramePr>
          <p:nvPr/>
        </p:nvGraphicFramePr>
        <p:xfrm>
          <a:off x="4330703" y="2419358"/>
          <a:ext cx="2400300" cy="946150"/>
        </p:xfrm>
        <a:graphic>
          <a:graphicData uri="http://schemas.openxmlformats.org/drawingml/2006/table">
            <a:tbl>
              <a:tblPr/>
              <a:tblGrid>
                <a:gridCol w="1196975"/>
                <a:gridCol w="1203325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907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底座安装孔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7665" algn="l" rtl="0" eaLnBrk="0">
                        <a:lnSpc>
                          <a:spcPts val="1465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8-φ17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907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马达连接孔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7665" algn="l" rtl="0" eaLnBrk="0">
                        <a:lnSpc>
                          <a:spcPts val="1465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6-φ13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527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适用机型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7665" algn="l" rtl="0" eaLnBrk="0">
                        <a:lnSpc>
                          <a:spcPts val="149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DH80-7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64" name="group 264"/>
          <p:cNvGrpSpPr/>
          <p:nvPr/>
        </p:nvGrpSpPr>
        <p:grpSpPr>
          <a:xfrm rot="21600000">
            <a:off x="4314855" y="1920871"/>
            <a:ext cx="2416178" cy="387353"/>
            <a:chOff x="0" y="0"/>
            <a:chExt cx="2416178" cy="387353"/>
          </a:xfrm>
        </p:grpSpPr>
        <p:pic>
          <p:nvPicPr>
            <p:cNvPr id="1700" name="picture 170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6636" cy="387353"/>
            </a:xfrm>
            <a:prstGeom prst="rect">
              <a:avLst/>
            </a:prstGeom>
          </p:spPr>
        </p:pic>
        <p:pic>
          <p:nvPicPr>
            <p:cNvPr id="1702" name="picture 170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15848" y="282546"/>
              <a:ext cx="2400329" cy="101591"/>
            </a:xfrm>
            <a:prstGeom prst="rect">
              <a:avLst/>
            </a:prstGeom>
          </p:spPr>
        </p:pic>
        <p:sp>
          <p:nvSpPr>
            <p:cNvPr id="1704" name="textbox 1704"/>
            <p:cNvSpPr/>
            <p:nvPr/>
          </p:nvSpPr>
          <p:spPr>
            <a:xfrm>
              <a:off x="152375" y="127268"/>
              <a:ext cx="1722754" cy="1498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1000"/>
                </a:lnSpc>
              </a:pPr>
              <a:r>
                <a:rPr sz="1500" kern="0" spc="-10" baseline="-10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DH80(JMF43)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66" name="group 266"/>
          <p:cNvGrpSpPr/>
          <p:nvPr/>
        </p:nvGrpSpPr>
        <p:grpSpPr>
          <a:xfrm rot="21600000">
            <a:off x="4314855" y="4664090"/>
            <a:ext cx="2406636" cy="361893"/>
            <a:chOff x="0" y="0"/>
            <a:chExt cx="2406636" cy="361893"/>
          </a:xfrm>
        </p:grpSpPr>
        <p:pic>
          <p:nvPicPr>
            <p:cNvPr id="1706" name="picture 170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6636" cy="361893"/>
            </a:xfrm>
            <a:prstGeom prst="rect">
              <a:avLst/>
            </a:prstGeom>
          </p:spPr>
        </p:pic>
        <p:sp>
          <p:nvSpPr>
            <p:cNvPr id="1708" name="textbox 1708"/>
            <p:cNvSpPr/>
            <p:nvPr/>
          </p:nvSpPr>
          <p:spPr>
            <a:xfrm>
              <a:off x="-12700" y="-12700"/>
              <a:ext cx="2432050" cy="3911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165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15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DH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225(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M2X150-16T-16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孔)</a:t>
              </a:r>
              <a:endParaRPr sz="1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sp>
        <p:nvSpPr>
          <p:cNvPr id="1710" name="textbox 1710"/>
          <p:cNvSpPr/>
          <p:nvPr/>
        </p:nvSpPr>
        <p:spPr>
          <a:xfrm>
            <a:off x="1025496" y="4383558"/>
            <a:ext cx="233680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1600" b="1" kern="0" spc="-6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DH225(M2X150-16T-</a:t>
            </a:r>
            <a:r>
              <a:rPr sz="1600" b="1" kern="0" spc="-7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</a:t>
            </a:r>
            <a:r>
              <a:rPr sz="1600" b="1" kern="0" spc="-7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孔)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712" name="textbox 1712"/>
          <p:cNvSpPr/>
          <p:nvPr/>
        </p:nvSpPr>
        <p:spPr>
          <a:xfrm>
            <a:off x="1247795" y="6955260"/>
            <a:ext cx="1821814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1000"/>
              </a:lnSpc>
            </a:pPr>
            <a:r>
              <a:rPr sz="1600" b="1" kern="0" spc="-9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600" b="1" kern="0" spc="-8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H258(M2X150)12</a:t>
            </a:r>
            <a:r>
              <a:rPr sz="1600" b="1" kern="0" spc="-7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孔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714" name="textbox 1714"/>
          <p:cNvSpPr/>
          <p:nvPr/>
        </p:nvSpPr>
        <p:spPr>
          <a:xfrm>
            <a:off x="1584313" y="1669732"/>
            <a:ext cx="1139189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DH80(JMF43</a:t>
            </a:r>
            <a:r>
              <a:rPr sz="14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716" name="picture 17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1718" name="picture 17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175" y="1336645"/>
            <a:ext cx="7658068" cy="12677"/>
          </a:xfrm>
          <a:prstGeom prst="rect">
            <a:avLst/>
          </a:prstGeom>
        </p:spPr>
      </p:pic>
      <p:sp>
        <p:nvSpPr>
          <p:cNvPr id="1720" name="textbox 1720"/>
          <p:cNvSpPr/>
          <p:nvPr/>
        </p:nvSpPr>
        <p:spPr>
          <a:xfrm>
            <a:off x="479411" y="9623247"/>
            <a:ext cx="619759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043/PAGE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722" name="picture 17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302121" y="5051412"/>
            <a:ext cx="2432026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textbox 1724"/>
          <p:cNvSpPr/>
          <p:nvPr/>
        </p:nvSpPr>
        <p:spPr>
          <a:xfrm>
            <a:off x="12667" y="136553"/>
            <a:ext cx="7646034" cy="1067435"/>
          </a:xfrm>
          <a:prstGeom prst="rect">
            <a:avLst/>
          </a:prstGeom>
          <a:solidFill>
            <a:srgbClr val="1128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73650" indent="624840" algn="l" rtl="0" eaLnBrk="0">
              <a:lnSpc>
                <a:spcPct val="103000"/>
              </a:lnSpc>
              <a:spcBef>
                <a:spcPts val="5"/>
              </a:spcBef>
            </a:pPr>
            <a:r>
              <a:rPr sz="1600" b="1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回转马达总成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ROTART</a:t>
            </a:r>
            <a:r>
              <a:rPr sz="1600" b="1" kern="0" spc="3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REDUCER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726" name="picture 17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311641" y="4664090"/>
            <a:ext cx="2406632" cy="361893"/>
          </a:xfrm>
          <a:prstGeom prst="rect">
            <a:avLst/>
          </a:prstGeom>
        </p:spPr>
      </p:pic>
      <p:graphicFrame>
        <p:nvGraphicFramePr>
          <p:cNvPr id="1728" name="table 1728"/>
          <p:cNvGraphicFramePr>
            <a:graphicFrameLocks noGrp="1"/>
          </p:cNvGraphicFramePr>
          <p:nvPr/>
        </p:nvGraphicFramePr>
        <p:xfrm>
          <a:off x="4311641" y="4664090"/>
          <a:ext cx="2416175" cy="1438275"/>
        </p:xfrm>
        <a:graphic>
          <a:graphicData uri="http://schemas.openxmlformats.org/drawingml/2006/table">
            <a:tbl>
              <a:tblPr/>
              <a:tblGrid>
                <a:gridCol w="1212850"/>
                <a:gridCol w="1203325"/>
              </a:tblGrid>
              <a:tr h="495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0" algn="l" rtl="0" eaLnBrk="0">
                        <a:lnSpc>
                          <a:spcPct val="83000"/>
                        </a:lnSpc>
                      </a:pPr>
                      <a:r>
                        <a:rPr sz="1300" b="1" kern="0" spc="0" baseline="-8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  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EC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210B(M5X130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3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底座安装孔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ts val="1635"/>
                        </a:lnSpc>
                        <a:spcBef>
                          <a:spcPts val="0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11-φ22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3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马达连接孔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2900" algn="l" rtl="0" eaLnBrk="0">
                        <a:lnSpc>
                          <a:spcPts val="167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18-M12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7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适用机型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EC</a:t>
                      </a: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21临工210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730" name="picture 17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18013" y="1920871"/>
            <a:ext cx="2400260" cy="387353"/>
          </a:xfrm>
          <a:prstGeom prst="rect">
            <a:avLst/>
          </a:prstGeom>
        </p:spPr>
      </p:pic>
      <p:graphicFrame>
        <p:nvGraphicFramePr>
          <p:cNvPr id="1732" name="table 1732"/>
          <p:cNvGraphicFramePr>
            <a:graphicFrameLocks noGrp="1"/>
          </p:cNvGraphicFramePr>
          <p:nvPr/>
        </p:nvGraphicFramePr>
        <p:xfrm>
          <a:off x="4318013" y="1920871"/>
          <a:ext cx="2409190" cy="1438275"/>
        </p:xfrm>
        <a:graphic>
          <a:graphicData uri="http://schemas.openxmlformats.org/drawingml/2006/table">
            <a:tbl>
              <a:tblPr/>
              <a:tblGrid>
                <a:gridCol w="1205864"/>
                <a:gridCol w="1203325"/>
              </a:tblGrid>
              <a:tr h="495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765" algn="l" rtl="0" eaLnBrk="0">
                        <a:lnSpc>
                          <a:spcPct val="83000"/>
                        </a:lnSpc>
                      </a:pPr>
                      <a:r>
                        <a:rPr sz="1300" b="1" kern="0" spc="0" baseline="-8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LG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225(M5X1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30-19T)330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986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底座安装孔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0" algn="l" rtl="0" eaLnBrk="0">
                        <a:lnSpc>
                          <a:spcPts val="1585"/>
                        </a:lnSpc>
                        <a:spcBef>
                          <a:spcPts val="0"/>
                        </a:spcBef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11-φ22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986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马达连接孔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0" algn="l" rtl="0" eaLnBrk="0">
                        <a:lnSpc>
                          <a:spcPts val="1585"/>
                        </a:lnSpc>
                        <a:spcBef>
                          <a:spcPts val="5"/>
                        </a:spcBef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14-φ15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241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适用机型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1150" algn="l" rtl="0" eaLnBrk="0">
                        <a:lnSpc>
                          <a:spcPts val="162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SY215-8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734" name="picture 17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11641" y="7413597"/>
            <a:ext cx="2400337" cy="361997"/>
          </a:xfrm>
          <a:prstGeom prst="rect">
            <a:avLst/>
          </a:prstGeom>
        </p:spPr>
      </p:pic>
      <p:graphicFrame>
        <p:nvGraphicFramePr>
          <p:cNvPr id="1736" name="table 1736"/>
          <p:cNvGraphicFramePr>
            <a:graphicFrameLocks noGrp="1"/>
          </p:cNvGraphicFramePr>
          <p:nvPr/>
        </p:nvGraphicFramePr>
        <p:xfrm>
          <a:off x="4311641" y="7413597"/>
          <a:ext cx="2409189" cy="1425575"/>
        </p:xfrm>
        <a:graphic>
          <a:graphicData uri="http://schemas.openxmlformats.org/drawingml/2006/table">
            <a:tbl>
              <a:tblPr/>
              <a:tblGrid>
                <a:gridCol w="706119"/>
                <a:gridCol w="506094"/>
                <a:gridCol w="1196975"/>
              </a:tblGrid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384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</a:t>
                      </a:r>
                      <a:r>
                        <a:rPr sz="8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200(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SG</a:t>
                      </a:r>
                      <a:r>
                        <a:rPr sz="8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08-13T</a:t>
                      </a:r>
                      <a:r>
                        <a:rPr sz="8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)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21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底座安装孔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4E7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4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5435" algn="l" rtl="0" eaLnBrk="0">
                        <a:lnSpc>
                          <a:spcPts val="1585"/>
                        </a:lnSpc>
                        <a:spcBef>
                          <a:spcPts val="5"/>
                        </a:spcBef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11-φ22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4E7"/>
                    </a:solidFill>
                  </a:tcPr>
                </a:tc>
              </a:tr>
              <a:tr h="3111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21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马达连接孔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5435" algn="l" rtl="0" eaLnBrk="0">
                        <a:lnSpc>
                          <a:spcPts val="1585"/>
                        </a:lnSpc>
                        <a:spcBef>
                          <a:spcPts val="0"/>
                        </a:spcBef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16-φ13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</a:tr>
              <a:tr h="3143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876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适用机型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SH200</a:t>
                      </a:r>
                      <a:r>
                        <a:rPr sz="13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SH210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</a:tbl>
          </a:graphicData>
        </a:graphic>
      </p:graphicFrame>
      <p:pic>
        <p:nvPicPr>
          <p:cNvPr id="1738" name="picture 17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39816" y="7369171"/>
            <a:ext cx="1460501" cy="1930374"/>
          </a:xfrm>
          <a:prstGeom prst="rect">
            <a:avLst/>
          </a:prstGeom>
        </p:spPr>
      </p:pic>
      <p:pic>
        <p:nvPicPr>
          <p:cNvPr id="1740" name="picture 17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71599" y="2162168"/>
            <a:ext cx="1416050" cy="1936765"/>
          </a:xfrm>
          <a:prstGeom prst="rect">
            <a:avLst/>
          </a:prstGeom>
        </p:spPr>
      </p:pic>
      <p:pic>
        <p:nvPicPr>
          <p:cNvPr id="1742" name="picture 17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403383" y="4797469"/>
            <a:ext cx="1346188" cy="1955729"/>
          </a:xfrm>
          <a:prstGeom prst="rect">
            <a:avLst/>
          </a:prstGeom>
        </p:spPr>
      </p:pic>
      <p:sp>
        <p:nvSpPr>
          <p:cNvPr id="1744" name="textbox 1744"/>
          <p:cNvSpPr/>
          <p:nvPr/>
        </p:nvSpPr>
        <p:spPr>
          <a:xfrm>
            <a:off x="1092195" y="1682144"/>
            <a:ext cx="1927225" cy="1930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3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LG</a:t>
            </a:r>
            <a:r>
              <a:rPr sz="1300" b="1" kern="0" spc="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225(M5X130-19T)330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46" name="textbox 1746"/>
          <p:cNvSpPr/>
          <p:nvPr/>
        </p:nvSpPr>
        <p:spPr>
          <a:xfrm>
            <a:off x="1384310" y="6997065"/>
            <a:ext cx="1447800" cy="1930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3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</a:t>
            </a:r>
            <a:r>
              <a:rPr sz="1300" b="1" kern="0" spc="3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200(</a:t>
            </a:r>
            <a:r>
              <a:rPr sz="13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SG</a:t>
            </a:r>
            <a:r>
              <a:rPr sz="1300" b="1" kern="0" spc="3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08-13</a:t>
            </a:r>
            <a:r>
              <a:rPr sz="1300" b="1" kern="0" spc="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T)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48" name="textbox 1748"/>
          <p:cNvSpPr/>
          <p:nvPr/>
        </p:nvSpPr>
        <p:spPr>
          <a:xfrm>
            <a:off x="1396978" y="4431649"/>
            <a:ext cx="1413510" cy="1930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3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</a:t>
            </a:r>
            <a:r>
              <a:rPr sz="1300" b="1" kern="0" spc="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210B(M5X130)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750" name="picture 17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324384" y="7737456"/>
            <a:ext cx="2393889" cy="57207"/>
          </a:xfrm>
          <a:prstGeom prst="rect">
            <a:avLst/>
          </a:prstGeom>
        </p:spPr>
      </p:pic>
      <p:pic>
        <p:nvPicPr>
          <p:cNvPr id="1752" name="picture 17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372367" y="9471062"/>
            <a:ext cx="292115" cy="355606"/>
          </a:xfrm>
          <a:prstGeom prst="rect">
            <a:avLst/>
          </a:prstGeom>
        </p:spPr>
      </p:pic>
      <p:pic>
        <p:nvPicPr>
          <p:cNvPr id="1754" name="picture 175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0" y="9940873"/>
            <a:ext cx="7670779" cy="12782"/>
          </a:xfrm>
          <a:prstGeom prst="rect">
            <a:avLst/>
          </a:prstGeom>
        </p:spPr>
      </p:pic>
      <p:pic>
        <p:nvPicPr>
          <p:cNvPr id="1756" name="picture 175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0" y="1336645"/>
            <a:ext cx="7670779" cy="12677"/>
          </a:xfrm>
          <a:prstGeom prst="rect">
            <a:avLst/>
          </a:prstGeom>
        </p:spPr>
      </p:pic>
      <p:sp>
        <p:nvSpPr>
          <p:cNvPr id="1758" name="textbox 1758"/>
          <p:cNvSpPr/>
          <p:nvPr/>
        </p:nvSpPr>
        <p:spPr>
          <a:xfrm>
            <a:off x="6527770" y="9631374"/>
            <a:ext cx="536575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044/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0" name="picture 17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136553"/>
            <a:ext cx="7632676" cy="1066818"/>
          </a:xfrm>
          <a:prstGeom prst="rect">
            <a:avLst/>
          </a:prstGeom>
        </p:spPr>
      </p:pic>
      <p:pic>
        <p:nvPicPr>
          <p:cNvPr id="1762" name="picture 17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911719" y="2308225"/>
            <a:ext cx="1581181" cy="1778032"/>
          </a:xfrm>
          <a:prstGeom prst="rect">
            <a:avLst/>
          </a:prstGeom>
        </p:spPr>
      </p:pic>
      <p:pic>
        <p:nvPicPr>
          <p:cNvPr id="1764" name="picture 17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82686" y="4918065"/>
            <a:ext cx="1479543" cy="1727215"/>
          </a:xfrm>
          <a:prstGeom prst="rect">
            <a:avLst/>
          </a:prstGeom>
        </p:spPr>
      </p:pic>
      <p:pic>
        <p:nvPicPr>
          <p:cNvPr id="1766" name="picture 17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949843" y="4956204"/>
            <a:ext cx="1409663" cy="1689077"/>
          </a:xfrm>
          <a:prstGeom prst="rect">
            <a:avLst/>
          </a:prstGeom>
        </p:spPr>
      </p:pic>
      <p:pic>
        <p:nvPicPr>
          <p:cNvPr id="1768" name="picture 17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20810" y="2289156"/>
            <a:ext cx="1409662" cy="1676400"/>
          </a:xfrm>
          <a:prstGeom prst="rect">
            <a:avLst/>
          </a:prstGeom>
        </p:spPr>
      </p:pic>
      <p:pic>
        <p:nvPicPr>
          <p:cNvPr id="1770" name="picture 177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387447" y="7546975"/>
            <a:ext cx="1435129" cy="1606515"/>
          </a:xfrm>
          <a:prstGeom prst="rect">
            <a:avLst/>
          </a:prstGeom>
        </p:spPr>
      </p:pic>
      <p:pic>
        <p:nvPicPr>
          <p:cNvPr id="1772" name="picture 177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937109" y="7540583"/>
            <a:ext cx="1416029" cy="1625688"/>
          </a:xfrm>
          <a:prstGeom prst="rect">
            <a:avLst/>
          </a:prstGeom>
        </p:spPr>
      </p:pic>
      <p:grpSp>
        <p:nvGrpSpPr>
          <p:cNvPr id="268" name="group 268"/>
          <p:cNvGrpSpPr/>
          <p:nvPr/>
        </p:nvGrpSpPr>
        <p:grpSpPr>
          <a:xfrm rot="21600000">
            <a:off x="676287" y="6918325"/>
            <a:ext cx="2413003" cy="355606"/>
            <a:chOff x="0" y="0"/>
            <a:chExt cx="2413003" cy="355606"/>
          </a:xfrm>
        </p:grpSpPr>
        <p:pic>
          <p:nvPicPr>
            <p:cNvPr id="1774" name="picture 177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1776" name="textbox 1776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4000"/>
                </a:lnSpc>
              </a:pP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DX225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70" name="group 270"/>
          <p:cNvGrpSpPr/>
          <p:nvPr/>
        </p:nvGrpSpPr>
        <p:grpSpPr>
          <a:xfrm rot="21600000">
            <a:off x="4505321" y="6918325"/>
            <a:ext cx="2413003" cy="355606"/>
            <a:chOff x="0" y="0"/>
            <a:chExt cx="2413003" cy="355606"/>
          </a:xfrm>
        </p:grpSpPr>
        <p:pic>
          <p:nvPicPr>
            <p:cNvPr id="1778" name="picture 177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1780" name="textbox 1780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JMF195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72" name="group 272"/>
          <p:cNvGrpSpPr/>
          <p:nvPr/>
        </p:nvGrpSpPr>
        <p:grpSpPr>
          <a:xfrm rot="21600000">
            <a:off x="4492587" y="1743068"/>
            <a:ext cx="2413003" cy="355606"/>
            <a:chOff x="0" y="0"/>
            <a:chExt cx="2413003" cy="355606"/>
          </a:xfrm>
        </p:grpSpPr>
        <p:pic>
          <p:nvPicPr>
            <p:cNvPr id="1782" name="picture 178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1784" name="textbox 1784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4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JMF250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74" name="group 274"/>
          <p:cNvGrpSpPr/>
          <p:nvPr/>
        </p:nvGrpSpPr>
        <p:grpSpPr>
          <a:xfrm rot="21600000">
            <a:off x="4498954" y="4333839"/>
            <a:ext cx="2406636" cy="355606"/>
            <a:chOff x="0" y="0"/>
            <a:chExt cx="2406636" cy="355606"/>
          </a:xfrm>
        </p:grpSpPr>
        <p:pic>
          <p:nvPicPr>
            <p:cNvPr id="1786" name="picture 178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1788" name="textbox 1788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SY205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76" name="group 276"/>
          <p:cNvGrpSpPr/>
          <p:nvPr/>
        </p:nvGrpSpPr>
        <p:grpSpPr>
          <a:xfrm rot="21600000">
            <a:off x="676287" y="4327553"/>
            <a:ext cx="2400269" cy="355606"/>
            <a:chOff x="0" y="0"/>
            <a:chExt cx="2400269" cy="355606"/>
          </a:xfrm>
        </p:grpSpPr>
        <p:pic>
          <p:nvPicPr>
            <p:cNvPr id="1790" name="picture 179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0269" cy="355606"/>
            </a:xfrm>
            <a:prstGeom prst="rect">
              <a:avLst/>
            </a:prstGeom>
          </p:spPr>
        </p:pic>
        <p:sp>
          <p:nvSpPr>
            <p:cNvPr id="1792" name="textbox 1792"/>
            <p:cNvSpPr/>
            <p:nvPr/>
          </p:nvSpPr>
          <p:spPr>
            <a:xfrm>
              <a:off x="-12700" y="-12700"/>
              <a:ext cx="2425700" cy="3816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500"/>
                </a:lnSpc>
                <a:spcBef>
                  <a:spcPts val="5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R220-</a:t>
              </a: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78" name="group 278"/>
          <p:cNvGrpSpPr/>
          <p:nvPr/>
        </p:nvGrpSpPr>
        <p:grpSpPr>
          <a:xfrm rot="21600000">
            <a:off x="676287" y="1743068"/>
            <a:ext cx="2393902" cy="355606"/>
            <a:chOff x="0" y="0"/>
            <a:chExt cx="2393902" cy="355606"/>
          </a:xfrm>
        </p:grpSpPr>
        <p:pic>
          <p:nvPicPr>
            <p:cNvPr id="1794" name="picture 179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393902" cy="355606"/>
            </a:xfrm>
            <a:prstGeom prst="rect">
              <a:avLst/>
            </a:prstGeom>
          </p:spPr>
        </p:pic>
        <p:sp>
          <p:nvSpPr>
            <p:cNvPr id="1796" name="textbox 1796"/>
            <p:cNvSpPr/>
            <p:nvPr/>
          </p:nvSpPr>
          <p:spPr>
            <a:xfrm>
              <a:off x="-12700" y="-12700"/>
              <a:ext cx="24193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5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ZAX33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0-1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798" name="textbox 1798"/>
          <p:cNvSpPr/>
          <p:nvPr/>
        </p:nvSpPr>
        <p:spPr>
          <a:xfrm>
            <a:off x="981081" y="977885"/>
            <a:ext cx="1802764" cy="180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 Excavator Part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800" name="picture 180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1802" name="picture 180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6645"/>
            <a:ext cx="7645410" cy="12677"/>
          </a:xfrm>
          <a:prstGeom prst="rect">
            <a:avLst/>
          </a:prstGeom>
        </p:spPr>
      </p:pic>
      <p:sp>
        <p:nvSpPr>
          <p:cNvPr id="1804" name="textbox 1804"/>
          <p:cNvSpPr/>
          <p:nvPr/>
        </p:nvSpPr>
        <p:spPr>
          <a:xfrm>
            <a:off x="479411" y="9613848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045/PAGE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6" name="textbox 1806"/>
          <p:cNvSpPr/>
          <p:nvPr/>
        </p:nvSpPr>
        <p:spPr>
          <a:xfrm>
            <a:off x="15908" y="136553"/>
            <a:ext cx="7645400" cy="1067435"/>
          </a:xfrm>
          <a:prstGeom prst="rect">
            <a:avLst/>
          </a:prstGeom>
          <a:solidFill>
            <a:srgbClr val="1128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60315" indent="643890" algn="l" rtl="0" eaLnBrk="0">
              <a:lnSpc>
                <a:spcPct val="102000"/>
              </a:lnSpc>
            </a:pP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回转马达总成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700" b="1" kern="0" spc="-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ROTART REDUCER</a:t>
            </a:r>
            <a:endParaRPr sz="1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808" name="picture 18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95343" y="4994237"/>
            <a:ext cx="1606572" cy="1644653"/>
          </a:xfrm>
          <a:prstGeom prst="rect">
            <a:avLst/>
          </a:prstGeom>
        </p:spPr>
      </p:pic>
      <p:pic>
        <p:nvPicPr>
          <p:cNvPr id="1810" name="picture 18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962500" y="7572330"/>
            <a:ext cx="1562158" cy="1593941"/>
          </a:xfrm>
          <a:prstGeom prst="rect">
            <a:avLst/>
          </a:prstGeom>
        </p:spPr>
      </p:pic>
      <p:pic>
        <p:nvPicPr>
          <p:cNvPr id="1812" name="picture 18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79519" y="7578721"/>
            <a:ext cx="1365249" cy="1784318"/>
          </a:xfrm>
          <a:prstGeom prst="rect">
            <a:avLst/>
          </a:prstGeom>
        </p:spPr>
      </p:pic>
      <p:pic>
        <p:nvPicPr>
          <p:cNvPr id="1814" name="picture 18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146676" y="2308225"/>
            <a:ext cx="1206463" cy="1765248"/>
          </a:xfrm>
          <a:prstGeom prst="rect">
            <a:avLst/>
          </a:prstGeom>
        </p:spPr>
      </p:pic>
      <p:pic>
        <p:nvPicPr>
          <p:cNvPr id="1816" name="picture 18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228738" y="2384397"/>
            <a:ext cx="1333491" cy="1581159"/>
          </a:xfrm>
          <a:prstGeom prst="rect">
            <a:avLst/>
          </a:prstGeom>
        </p:spPr>
      </p:pic>
      <p:pic>
        <p:nvPicPr>
          <p:cNvPr id="1818" name="picture 18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210191" y="5089477"/>
            <a:ext cx="1073144" cy="1460563"/>
          </a:xfrm>
          <a:prstGeom prst="rect">
            <a:avLst/>
          </a:prstGeom>
        </p:spPr>
      </p:pic>
      <p:grpSp>
        <p:nvGrpSpPr>
          <p:cNvPr id="280" name="group 280"/>
          <p:cNvGrpSpPr/>
          <p:nvPr/>
        </p:nvGrpSpPr>
        <p:grpSpPr>
          <a:xfrm rot="21600000">
            <a:off x="676287" y="1743068"/>
            <a:ext cx="2419370" cy="355606"/>
            <a:chOff x="0" y="0"/>
            <a:chExt cx="2419370" cy="355606"/>
          </a:xfrm>
        </p:grpSpPr>
        <p:pic>
          <p:nvPicPr>
            <p:cNvPr id="1820" name="picture 18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19370" cy="355606"/>
            </a:xfrm>
            <a:prstGeom prst="rect">
              <a:avLst/>
            </a:prstGeom>
          </p:spPr>
        </p:pic>
        <p:sp>
          <p:nvSpPr>
            <p:cNvPr id="1822" name="textbox 1822"/>
            <p:cNvSpPr/>
            <p:nvPr/>
          </p:nvSpPr>
          <p:spPr>
            <a:xfrm>
              <a:off x="-12700" y="-12700"/>
              <a:ext cx="2445385" cy="412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ZAX330-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82" name="group 282"/>
          <p:cNvGrpSpPr/>
          <p:nvPr/>
        </p:nvGrpSpPr>
        <p:grpSpPr>
          <a:xfrm rot="21600000">
            <a:off x="676287" y="6918325"/>
            <a:ext cx="2413003" cy="355606"/>
            <a:chOff x="0" y="0"/>
            <a:chExt cx="2413003" cy="355606"/>
          </a:xfrm>
        </p:grpSpPr>
        <p:pic>
          <p:nvPicPr>
            <p:cNvPr id="1824" name="picture 182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1826" name="textbox 1826"/>
            <p:cNvSpPr/>
            <p:nvPr/>
          </p:nvSpPr>
          <p:spPr>
            <a:xfrm>
              <a:off x="-12700" y="-12700"/>
              <a:ext cx="2439035" cy="412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</a:t>
              </a:r>
              <a:r>
                <a:rPr sz="1100" i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R305VS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84" name="group 284"/>
          <p:cNvGrpSpPr/>
          <p:nvPr/>
        </p:nvGrpSpPr>
        <p:grpSpPr>
          <a:xfrm rot="21600000">
            <a:off x="4511687" y="6918325"/>
            <a:ext cx="2406636" cy="355606"/>
            <a:chOff x="0" y="0"/>
            <a:chExt cx="2406636" cy="355606"/>
          </a:xfrm>
        </p:grpSpPr>
        <p:pic>
          <p:nvPicPr>
            <p:cNvPr id="1828" name="picture 182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1830" name="textbox 1830"/>
            <p:cNvSpPr/>
            <p:nvPr/>
          </p:nvSpPr>
          <p:spPr>
            <a:xfrm>
              <a:off x="-12700" y="-12700"/>
              <a:ext cx="2432050" cy="412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EC240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286" name="group 286"/>
          <p:cNvGrpSpPr/>
          <p:nvPr/>
        </p:nvGrpSpPr>
        <p:grpSpPr>
          <a:xfrm rot="21600000">
            <a:off x="4518054" y="1743068"/>
            <a:ext cx="2406636" cy="355606"/>
            <a:chOff x="0" y="0"/>
            <a:chExt cx="2406636" cy="355606"/>
          </a:xfrm>
        </p:grpSpPr>
        <p:pic>
          <p:nvPicPr>
            <p:cNvPr id="1832" name="picture 183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1834" name="textbox 1834"/>
            <p:cNvSpPr/>
            <p:nvPr/>
          </p:nvSpPr>
          <p:spPr>
            <a:xfrm>
              <a:off x="-12700" y="-12700"/>
              <a:ext cx="2432050" cy="412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ct val="80000"/>
                </a:lnSpc>
                <a:spcBef>
                  <a:spcPts val="0"/>
                </a:spcBef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E336D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88" name="group 288"/>
          <p:cNvGrpSpPr/>
          <p:nvPr/>
        </p:nvGrpSpPr>
        <p:grpSpPr>
          <a:xfrm rot="21600000">
            <a:off x="4518054" y="4327553"/>
            <a:ext cx="2374879" cy="355606"/>
            <a:chOff x="0" y="0"/>
            <a:chExt cx="2374879" cy="355606"/>
          </a:xfrm>
        </p:grpSpPr>
        <p:pic>
          <p:nvPicPr>
            <p:cNvPr id="1836" name="picture 183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374879" cy="355606"/>
            </a:xfrm>
            <a:prstGeom prst="rect">
              <a:avLst/>
            </a:prstGeom>
          </p:spPr>
        </p:pic>
        <p:sp>
          <p:nvSpPr>
            <p:cNvPr id="1838" name="textbox 1838"/>
            <p:cNvSpPr/>
            <p:nvPr/>
          </p:nvSpPr>
          <p:spPr>
            <a:xfrm>
              <a:off x="-12700" y="-12700"/>
              <a:ext cx="2400300" cy="412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E325C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290" name="group 290"/>
          <p:cNvGrpSpPr/>
          <p:nvPr/>
        </p:nvGrpSpPr>
        <p:grpSpPr>
          <a:xfrm rot="21600000">
            <a:off x="676287" y="4333840"/>
            <a:ext cx="2406636" cy="349319"/>
            <a:chOff x="0" y="0"/>
            <a:chExt cx="2406636" cy="349319"/>
          </a:xfrm>
        </p:grpSpPr>
        <p:pic>
          <p:nvPicPr>
            <p:cNvPr id="1840" name="picture 184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6636" cy="349319"/>
            </a:xfrm>
            <a:prstGeom prst="rect">
              <a:avLst/>
            </a:prstGeom>
          </p:spPr>
        </p:pic>
        <p:sp>
          <p:nvSpPr>
            <p:cNvPr id="1842" name="textbox 1842"/>
            <p:cNvSpPr/>
            <p:nvPr/>
          </p:nvSpPr>
          <p:spPr>
            <a:xfrm>
              <a:off x="-12700" y="-12700"/>
              <a:ext cx="2432050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77000"/>
                </a:lnSpc>
                <a:spcBef>
                  <a:spcPts val="5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EC290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1844" name="picture 184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1846" name="picture 184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1336645"/>
            <a:ext cx="7658068" cy="12677"/>
          </a:xfrm>
          <a:prstGeom prst="rect">
            <a:avLst/>
          </a:prstGeom>
        </p:spPr>
      </p:pic>
      <p:sp>
        <p:nvSpPr>
          <p:cNvPr id="1848" name="textbox 1848"/>
          <p:cNvSpPr/>
          <p:nvPr/>
        </p:nvSpPr>
        <p:spPr>
          <a:xfrm>
            <a:off x="6530982" y="9607562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046/PAGE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textbox 1850"/>
          <p:cNvSpPr/>
          <p:nvPr/>
        </p:nvSpPr>
        <p:spPr>
          <a:xfrm>
            <a:off x="479411" y="6042059"/>
            <a:ext cx="6507480" cy="37312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800" algn="l" rtl="0" eaLnBrk="0">
              <a:lnSpc>
                <a:spcPct val="86000"/>
              </a:lnSpc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GM35                        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GM60                           MAG85 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</a:t>
            </a: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ZAX200                 &lt;DH258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8150" algn="l" rtl="0" eaLnBrk="0">
              <a:lnSpc>
                <a:spcPct val="97000"/>
              </a:lnSpc>
              <a:spcBef>
                <a:spcPts val="1055"/>
              </a:spcBef>
            </a:pPr>
            <a:r>
              <a:rPr sz="3500" b="1" kern="0" spc="5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行走马达总成</a:t>
            </a:r>
            <a:endParaRPr sz="3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31800" algn="l" rtl="0" eaLnBrk="0">
              <a:lnSpc>
                <a:spcPct val="117000"/>
              </a:lnSpc>
              <a:spcBef>
                <a:spcPts val="580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斜盘式轴向柱塞马达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与二级行星减速机总成，马达安置了单向阀，平衡阀，安全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溢流阀，变速阀和停车制动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器具备高低速转换功能，双排量噪音低，寿命长，安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全可靠等特点，适用于各类履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带式液压行走驱动装置。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047/PAGE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292" name="group 292"/>
          <p:cNvGrpSpPr/>
          <p:nvPr/>
        </p:nvGrpSpPr>
        <p:grpSpPr>
          <a:xfrm rot="21600000">
            <a:off x="3175" y="136553"/>
            <a:ext cx="7626386" cy="1066818"/>
            <a:chOff x="0" y="0"/>
            <a:chExt cx="7626386" cy="1066818"/>
          </a:xfrm>
        </p:grpSpPr>
        <p:pic>
          <p:nvPicPr>
            <p:cNvPr id="1852" name="picture 185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26386" cy="1066818"/>
            </a:xfrm>
            <a:prstGeom prst="rect">
              <a:avLst/>
            </a:prstGeom>
          </p:spPr>
        </p:pic>
        <p:sp>
          <p:nvSpPr>
            <p:cNvPr id="1854" name="textbox 1854"/>
            <p:cNvSpPr/>
            <p:nvPr/>
          </p:nvSpPr>
          <p:spPr>
            <a:xfrm>
              <a:off x="-12700" y="-12700"/>
              <a:ext cx="7652384" cy="11328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3300" algn="l" rtl="0" eaLnBrk="0">
                <a:lnSpc>
                  <a:spcPct val="76000"/>
                </a:lnSpc>
              </a:pPr>
              <a:r>
                <a:rPr sz="1400" b="1" kern="0" spc="-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Parts</a:t>
              </a:r>
              <a:endParaRPr sz="14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sp>
        <p:nvSpPr>
          <p:cNvPr id="1856" name="textbox 1856"/>
          <p:cNvSpPr/>
          <p:nvPr/>
        </p:nvSpPr>
        <p:spPr>
          <a:xfrm>
            <a:off x="847686" y="1827217"/>
            <a:ext cx="4314825" cy="1447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ct val="82000"/>
              </a:lnSpc>
            </a:pPr>
            <a:r>
              <a:rPr sz="4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r>
              <a:rPr sz="4200" b="1" kern="0" spc="3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4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0"/>
              </a:spcBef>
            </a:pP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   description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58" name="textbox 1858"/>
          <p:cNvSpPr/>
          <p:nvPr/>
        </p:nvSpPr>
        <p:spPr>
          <a:xfrm>
            <a:off x="981082" y="4578077"/>
            <a:ext cx="3250564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High-low</a:t>
            </a:r>
            <a:r>
              <a:rPr sz="1400" b="1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1400" b="1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Conversion</a:t>
            </a:r>
            <a:r>
              <a:rPr sz="1400" b="1" kern="0" spc="3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nction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60" name="textbox 1860"/>
          <p:cNvSpPr/>
          <p:nvPr/>
        </p:nvSpPr>
        <p:spPr>
          <a:xfrm>
            <a:off x="981082" y="3546338"/>
            <a:ext cx="1702435" cy="2800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05"/>
              </a:lnSpc>
            </a:pP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  performance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62" name="textbox 1862"/>
          <p:cNvSpPr/>
          <p:nvPr/>
        </p:nvSpPr>
        <p:spPr>
          <a:xfrm>
            <a:off x="981082" y="4101770"/>
            <a:ext cx="2191385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</a:t>
            </a:r>
            <a:r>
              <a:rPr sz="1400" b="1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</a:t>
            </a:r>
            <a:r>
              <a:rPr sz="14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400" b="1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1400" b="1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864" name="picture 18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1866" name="picture 18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75" y="1343037"/>
            <a:ext cx="7658067" cy="12678"/>
          </a:xfrm>
          <a:prstGeom prst="rect">
            <a:avLst/>
          </a:prstGeom>
        </p:spPr>
      </p:pic>
      <p:pic>
        <p:nvPicPr>
          <p:cNvPr id="1868" name="picture 18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11244" y="4498964"/>
            <a:ext cx="3441658" cy="6391"/>
          </a:xfrm>
          <a:prstGeom prst="rect">
            <a:avLst/>
          </a:prstGeom>
        </p:spPr>
      </p:pic>
      <p:pic>
        <p:nvPicPr>
          <p:cNvPr id="1870" name="picture 18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17610" y="4816434"/>
            <a:ext cx="3435291" cy="6390"/>
          </a:xfrm>
          <a:prstGeom prst="rect">
            <a:avLst/>
          </a:prstGeom>
        </p:spPr>
      </p:pic>
      <p:pic>
        <p:nvPicPr>
          <p:cNvPr id="1872" name="picture 187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30267" y="4340231"/>
            <a:ext cx="2324098" cy="6391"/>
          </a:xfrm>
          <a:prstGeom prst="rect">
            <a:avLst/>
          </a:prstGeom>
        </p:spPr>
      </p:pic>
      <p:pic>
        <p:nvPicPr>
          <p:cNvPr id="1874" name="picture 18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3900" y="4022731"/>
            <a:ext cx="2324098" cy="6350"/>
          </a:xfrm>
          <a:prstGeom prst="rect">
            <a:avLst/>
          </a:prstGeom>
        </p:spPr>
      </p:pic>
      <p:pic>
        <p:nvPicPr>
          <p:cNvPr id="1876" name="picture 187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23900" y="3527387"/>
            <a:ext cx="1847895" cy="6390"/>
          </a:xfrm>
          <a:prstGeom prst="rect">
            <a:avLst/>
          </a:prstGeom>
        </p:spPr>
      </p:pic>
      <p:pic>
        <p:nvPicPr>
          <p:cNvPr id="1878" name="picture 187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30267" y="3844926"/>
            <a:ext cx="1854186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0" name="picture 18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447833" y="2092284"/>
            <a:ext cx="6146787" cy="3975162"/>
          </a:xfrm>
          <a:prstGeom prst="rect">
            <a:avLst/>
          </a:prstGeom>
        </p:spPr>
      </p:pic>
      <p:sp>
        <p:nvSpPr>
          <p:cNvPr id="1882" name="textbox 1882"/>
          <p:cNvSpPr/>
          <p:nvPr/>
        </p:nvSpPr>
        <p:spPr>
          <a:xfrm>
            <a:off x="571531" y="7125802"/>
            <a:ext cx="7106284" cy="27425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3500" b="1" kern="0" spc="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r>
              <a:rPr sz="3500" b="1" kern="0" spc="49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500" b="1" kern="0" spc="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MOTORA</a:t>
            </a:r>
            <a:r>
              <a:rPr sz="35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SSY</a:t>
            </a:r>
            <a:endParaRPr sz="3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7000"/>
              </a:lnSpc>
              <a:spcBef>
                <a:spcPts val="325"/>
              </a:spcBef>
            </a:pP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Generally,rotary reducer is based on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two-stage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planetary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deceleration</a:t>
            </a:r>
            <a:r>
              <a:rPr sz="13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mode,com-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posed of verticalshaft,vertical shaf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tseat,gear ring,planetary gear,planetary gear and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 component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s.The speed andtorque matching are</a:t>
            </a:r>
            <a:r>
              <a:rPr sz="13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reasonable.It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13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6000"/>
              </a:lnSpc>
              <a:spcBef>
                <a:spcPts val="30"/>
              </a:spcBef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efficiencylow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noise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characteristics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andit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13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bematched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variety</a:t>
            </a:r>
            <a:r>
              <a:rPr sz="13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                   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</a:t>
            </a:r>
            <a:r>
              <a:rPr sz="13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rotary</a:t>
            </a: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motors</a:t>
            </a:r>
            <a:r>
              <a:rPr sz="13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968365" algn="l" rtl="0" eaLnBrk="0">
              <a:lnSpc>
                <a:spcPct val="85000"/>
              </a:lnSpc>
              <a:spcBef>
                <a:spcPts val="0"/>
              </a:spcBef>
            </a:pP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048/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     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884" name="picture 18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330314" y="9458280"/>
            <a:ext cx="330270" cy="368388"/>
          </a:xfrm>
          <a:prstGeom prst="rect">
            <a:avLst/>
          </a:prstGeom>
        </p:spPr>
      </p:pic>
      <p:grpSp>
        <p:nvGrpSpPr>
          <p:cNvPr id="294" name="group 294"/>
          <p:cNvGrpSpPr/>
          <p:nvPr/>
        </p:nvGrpSpPr>
        <p:grpSpPr>
          <a:xfrm rot="21600000">
            <a:off x="0" y="136553"/>
            <a:ext cx="7670779" cy="1219162"/>
            <a:chOff x="0" y="0"/>
            <a:chExt cx="7670779" cy="1219162"/>
          </a:xfrm>
        </p:grpSpPr>
        <p:sp>
          <p:nvSpPr>
            <p:cNvPr id="1886" name="rect 1886"/>
            <p:cNvSpPr/>
            <p:nvPr/>
          </p:nvSpPr>
          <p:spPr>
            <a:xfrm>
              <a:off x="31783" y="0"/>
              <a:ext cx="7626327" cy="1066818"/>
            </a:xfrm>
            <a:prstGeom prst="rect">
              <a:avLst/>
            </a:prstGeom>
            <a:solidFill>
              <a:srgbClr val="10278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888" name="textbox 1888"/>
            <p:cNvSpPr/>
            <p:nvPr/>
          </p:nvSpPr>
          <p:spPr>
            <a:xfrm>
              <a:off x="4749820" y="392087"/>
              <a:ext cx="2266950" cy="4864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221" rIns="0" bIns="0"/>
            <a:lstStyle/>
            <a:p>
              <a:pPr marL="12700" indent="929640" algn="l" rtl="0" eaLnBrk="0">
                <a:lnSpc>
                  <a:spcPct val="97000"/>
                </a:lnSpc>
                <a:spcBef>
                  <a:spcPts val="0"/>
                </a:spcBef>
              </a:pPr>
              <a:r>
                <a:rPr sz="1600" b="1" kern="0" spc="9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行走马达总成</a:t>
              </a:r>
              <a:r>
                <a:rPr sz="16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TRAVEL</a:t>
              </a:r>
              <a:r>
                <a:rPr sz="16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MOTOR</a:t>
              </a:r>
              <a:r>
                <a:rPr sz="16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ASSY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1890" name="picture 189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1206483"/>
              <a:ext cx="7670779" cy="12678"/>
            </a:xfrm>
            <a:prstGeom prst="rect">
              <a:avLst/>
            </a:prstGeom>
          </p:spPr>
        </p:pic>
      </p:grpSp>
      <p:graphicFrame>
        <p:nvGraphicFramePr>
          <p:cNvPr id="1892" name="table 1892"/>
          <p:cNvGraphicFramePr>
            <a:graphicFrameLocks noGrp="1"/>
          </p:cNvGraphicFramePr>
          <p:nvPr/>
        </p:nvGraphicFramePr>
        <p:xfrm>
          <a:off x="1657343" y="6023023"/>
          <a:ext cx="5492750" cy="221615"/>
        </p:xfrm>
        <a:graphic>
          <a:graphicData uri="http://schemas.openxmlformats.org/drawingml/2006/table">
            <a:tbl>
              <a:tblPr/>
              <a:tblGrid>
                <a:gridCol w="5492750"/>
              </a:tblGrid>
              <a:tr h="2216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975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MAG</a:t>
                      </a:r>
                      <a:r>
                        <a:rPr sz="10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-1700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VP</a:t>
                      </a:r>
                      <a:r>
                        <a:rPr sz="10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-3800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ZAX</a:t>
                      </a:r>
                      <a:r>
                        <a:rPr sz="10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230         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           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ZAX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240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894" name="picture 18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9940873"/>
            <a:ext cx="7670779" cy="12782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6" name="picture 18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grpSp>
        <p:nvGrpSpPr>
          <p:cNvPr id="296" name="group 296"/>
          <p:cNvGrpSpPr/>
          <p:nvPr/>
        </p:nvGrpSpPr>
        <p:grpSpPr>
          <a:xfrm rot="21600000">
            <a:off x="9541" y="136553"/>
            <a:ext cx="7632676" cy="1066818"/>
            <a:chOff x="0" y="0"/>
            <a:chExt cx="7632676" cy="1066818"/>
          </a:xfrm>
        </p:grpSpPr>
        <p:pic>
          <p:nvPicPr>
            <p:cNvPr id="1898" name="picture 189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632676" cy="1066818"/>
            </a:xfrm>
            <a:prstGeom prst="rect">
              <a:avLst/>
            </a:prstGeom>
          </p:spPr>
        </p:pic>
        <p:sp>
          <p:nvSpPr>
            <p:cNvPr id="1900" name="textbox 1900"/>
            <p:cNvSpPr/>
            <p:nvPr/>
          </p:nvSpPr>
          <p:spPr>
            <a:xfrm>
              <a:off x="-12700" y="-12700"/>
              <a:ext cx="7658100" cy="112966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6315" algn="l" rtl="0" eaLnBrk="0">
                <a:lnSpc>
                  <a:spcPct val="78000"/>
                </a:lnSpc>
                <a:spcBef>
                  <a:spcPts val="5"/>
                </a:spcBef>
              </a:pPr>
              <a:r>
                <a:rPr sz="13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Parts</a:t>
              </a:r>
              <a:endParaRPr sz="13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aphicFrame>
        <p:nvGraphicFramePr>
          <p:cNvPr id="1902" name="table 1902"/>
          <p:cNvGraphicFramePr>
            <a:graphicFrameLocks noGrp="1"/>
          </p:cNvGraphicFramePr>
          <p:nvPr/>
        </p:nvGraphicFramePr>
        <p:xfrm>
          <a:off x="4330703" y="7423098"/>
          <a:ext cx="2400300" cy="1771650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3651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589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3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LZBC</a:t>
                      </a:r>
                      <a:r>
                        <a:rPr sz="13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GM</a:t>
                      </a:r>
                      <a:r>
                        <a:rPr sz="13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35(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SK</a:t>
                      </a:r>
                      <a:r>
                        <a:rPr sz="13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200)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05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05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799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591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74/139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4815" algn="l" rtl="0" eaLnBrk="0">
                        <a:lnSpc>
                          <a:spcPts val="1665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</a:pPr>
                      <a:r>
                        <a:rPr sz="13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591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230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</a:pP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481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3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04" name="picture 19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14855" y="4664090"/>
            <a:ext cx="2413003" cy="361893"/>
          </a:xfrm>
          <a:prstGeom prst="rect">
            <a:avLst/>
          </a:prstGeom>
        </p:spPr>
      </p:pic>
      <p:graphicFrame>
        <p:nvGraphicFramePr>
          <p:cNvPr id="1906" name="table 1906"/>
          <p:cNvGraphicFramePr>
            <a:graphicFrameLocks noGrp="1"/>
          </p:cNvGraphicFramePr>
          <p:nvPr/>
        </p:nvGraphicFramePr>
        <p:xfrm>
          <a:off x="4314855" y="4768833"/>
          <a:ext cx="2416175" cy="1657350"/>
        </p:xfrm>
        <a:graphic>
          <a:graphicData uri="http://schemas.openxmlformats.org/drawingml/2006/table">
            <a:tbl>
              <a:tblPr/>
              <a:tblGrid>
                <a:gridCol w="1219200"/>
                <a:gridCol w="1196975"/>
              </a:tblGrid>
              <a:tr h="2762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76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2000" kern="0" spc="-10" baseline="-50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LZBC</a:t>
                      </a:r>
                      <a:r>
                        <a:rPr sz="13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</a:t>
                      </a:r>
                      <a:r>
                        <a:rPr sz="13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GM35(P</a:t>
                      </a:r>
                      <a:r>
                        <a:rPr sz="13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C200)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6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861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74/139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11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165" algn="l" rtl="0" eaLnBrk="0">
                        <a:lnSpc>
                          <a:spcPts val="1615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11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861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200Mpa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11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16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08" name="picture 19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14855" y="1927262"/>
            <a:ext cx="2387536" cy="380962"/>
          </a:xfrm>
          <a:prstGeom prst="rect">
            <a:avLst/>
          </a:prstGeom>
        </p:spPr>
      </p:pic>
      <p:graphicFrame>
        <p:nvGraphicFramePr>
          <p:cNvPr id="1910" name="table 1910"/>
          <p:cNvGraphicFramePr>
            <a:graphicFrameLocks noGrp="1"/>
          </p:cNvGraphicFramePr>
          <p:nvPr/>
        </p:nvGraphicFramePr>
        <p:xfrm>
          <a:off x="4314855" y="2025615"/>
          <a:ext cx="2416175" cy="1657350"/>
        </p:xfrm>
        <a:graphic>
          <a:graphicData uri="http://schemas.openxmlformats.org/drawingml/2006/table">
            <a:tbl>
              <a:tblPr/>
              <a:tblGrid>
                <a:gridCol w="1219200"/>
                <a:gridCol w="1196975"/>
              </a:tblGrid>
              <a:tr h="2698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4305" algn="l" rtl="0" eaLnBrk="0">
                        <a:lnSpc>
                          <a:spcPct val="84000"/>
                        </a:lnSpc>
                      </a:pP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LZBC</a:t>
                      </a:r>
                      <a:r>
                        <a:rPr sz="13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T</a:t>
                      </a:r>
                      <a:r>
                        <a:rPr sz="13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7T2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00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5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95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386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23/35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24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4815" algn="l" rtl="0" eaLnBrk="0">
                        <a:lnSpc>
                          <a:spcPts val="1665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24.5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2415" algn="l" rtl="0" eaLnBrk="0">
                        <a:lnSpc>
                          <a:spcPct val="98000"/>
                        </a:lnSpc>
                      </a:pPr>
                      <a:r>
                        <a:rPr sz="13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50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24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481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3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12" name="picture 19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24010" y="4892709"/>
            <a:ext cx="1657353" cy="1790709"/>
          </a:xfrm>
          <a:prstGeom prst="rect">
            <a:avLst/>
          </a:prstGeom>
        </p:spPr>
      </p:pic>
      <p:pic>
        <p:nvPicPr>
          <p:cNvPr id="1914" name="picture 19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406547" y="7388240"/>
            <a:ext cx="1492200" cy="1841525"/>
          </a:xfrm>
          <a:prstGeom prst="rect">
            <a:avLst/>
          </a:prstGeom>
        </p:spPr>
      </p:pic>
      <p:pic>
        <p:nvPicPr>
          <p:cNvPr id="1916" name="picture 19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412837" y="2403465"/>
            <a:ext cx="1485910" cy="1765353"/>
          </a:xfrm>
          <a:prstGeom prst="rect">
            <a:avLst/>
          </a:prstGeom>
        </p:spPr>
      </p:pic>
      <p:sp>
        <p:nvSpPr>
          <p:cNvPr id="1918" name="textbox 1918"/>
          <p:cNvSpPr/>
          <p:nvPr/>
        </p:nvSpPr>
        <p:spPr>
          <a:xfrm>
            <a:off x="1552556" y="4438040"/>
            <a:ext cx="1122044" cy="1930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3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GM</a:t>
            </a:r>
            <a:r>
              <a:rPr sz="1300" b="1" kern="0" spc="3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35(</a:t>
            </a:r>
            <a:r>
              <a:rPr sz="13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</a:t>
            </a:r>
            <a:r>
              <a:rPr sz="1300" b="1" kern="0" spc="3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200)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20" name="textbox 1920"/>
          <p:cNvSpPr/>
          <p:nvPr/>
        </p:nvSpPr>
        <p:spPr>
          <a:xfrm>
            <a:off x="1552556" y="6997065"/>
            <a:ext cx="1122044" cy="1930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3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GM</a:t>
            </a:r>
            <a:r>
              <a:rPr sz="1300" b="1" kern="0" spc="3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35(</a:t>
            </a:r>
            <a:r>
              <a:rPr sz="13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</a:t>
            </a:r>
            <a:r>
              <a:rPr sz="1300" b="1" kern="0" spc="3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200)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22" name="textbox 1922"/>
          <p:cNvSpPr/>
          <p:nvPr/>
        </p:nvSpPr>
        <p:spPr>
          <a:xfrm>
            <a:off x="473044" y="9612324"/>
            <a:ext cx="64960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049/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24" name="textbox 1924"/>
          <p:cNvSpPr/>
          <p:nvPr/>
        </p:nvSpPr>
        <p:spPr>
          <a:xfrm>
            <a:off x="1927198" y="1687772"/>
            <a:ext cx="421640" cy="190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300" b="1" kern="0" spc="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T7T2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6" name="picture 19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3175"/>
            <a:ext cx="7677150" cy="10477500"/>
          </a:xfrm>
          <a:prstGeom prst="rect">
            <a:avLst/>
          </a:prstGeom>
        </p:spPr>
      </p:pic>
      <p:sp>
        <p:nvSpPr>
          <p:cNvPr id="1928" name="rect 1928"/>
          <p:cNvSpPr/>
          <p:nvPr/>
        </p:nvSpPr>
        <p:spPr>
          <a:xfrm>
            <a:off x="19039" y="136553"/>
            <a:ext cx="7639070" cy="1066818"/>
          </a:xfrm>
          <a:prstGeom prst="rect">
            <a:avLst/>
          </a:prstGeom>
          <a:solidFill>
            <a:srgbClr val="1128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930" name="path 1930"/>
          <p:cNvSpPr/>
          <p:nvPr/>
        </p:nvSpPr>
        <p:spPr>
          <a:xfrm>
            <a:off x="4324384" y="7899406"/>
            <a:ext cx="2400261" cy="6350"/>
          </a:xfrm>
          <a:custGeom>
            <a:avLst/>
            <a:gdLst/>
            <a:ahLst/>
            <a:cxnLst/>
            <a:rect l="0" t="0" r="0" b="0"/>
            <a:pathLst>
              <a:path w="3779" h="10">
                <a:moveTo>
                  <a:pt x="0" y="5"/>
                </a:moveTo>
                <a:lnTo>
                  <a:pt x="3779" y="5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932" name="table 1932"/>
          <p:cNvGraphicFramePr>
            <a:graphicFrameLocks noGrp="1"/>
          </p:cNvGraphicFramePr>
          <p:nvPr/>
        </p:nvGraphicFramePr>
        <p:xfrm>
          <a:off x="4321209" y="7423098"/>
          <a:ext cx="2406014" cy="1746250"/>
        </p:xfrm>
        <a:graphic>
          <a:graphicData uri="http://schemas.openxmlformats.org/drawingml/2006/table">
            <a:tbl>
              <a:tblPr/>
              <a:tblGrid>
                <a:gridCol w="1202689"/>
                <a:gridCol w="1203325"/>
              </a:tblGrid>
              <a:tr h="3524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6525" algn="l" rtl="0" eaLnBrk="0">
                        <a:lnSpc>
                          <a:spcPct val="83000"/>
                        </a:lnSpc>
                      </a:pPr>
                      <a:r>
                        <a:rPr sz="13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LZBC</a:t>
                      </a:r>
                      <a:r>
                        <a:rPr sz="13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</a:t>
                      </a:r>
                      <a:r>
                        <a:rPr sz="13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PC</a:t>
                      </a:r>
                      <a:r>
                        <a:rPr sz="13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78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7990" algn="l" rtl="0" eaLnBrk="0">
                        <a:lnSpc>
                          <a:spcPct val="99000"/>
                        </a:lnSpc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34/53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0" algn="l" rtl="0" eaLnBrk="0">
                        <a:lnSpc>
                          <a:spcPts val="1665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29.4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3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34" name="picture 19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11641" y="4664090"/>
            <a:ext cx="2413005" cy="361893"/>
          </a:xfrm>
          <a:prstGeom prst="rect">
            <a:avLst/>
          </a:prstGeom>
        </p:spPr>
      </p:pic>
      <p:graphicFrame>
        <p:nvGraphicFramePr>
          <p:cNvPr id="1936" name="table 1936"/>
          <p:cNvGraphicFramePr>
            <a:graphicFrameLocks noGrp="1"/>
          </p:cNvGraphicFramePr>
          <p:nvPr/>
        </p:nvGraphicFramePr>
        <p:xfrm>
          <a:off x="4311641" y="4768833"/>
          <a:ext cx="2413000" cy="1663065"/>
        </p:xfrm>
        <a:graphic>
          <a:graphicData uri="http://schemas.openxmlformats.org/drawingml/2006/table">
            <a:tbl>
              <a:tblPr/>
              <a:tblGrid>
                <a:gridCol w="1212850"/>
                <a:gridCol w="1200150"/>
              </a:tblGrid>
              <a:tr h="2762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9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05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2000" kern="0" spc="-10" baseline="-80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LZBC</a:t>
                      </a:r>
                      <a:r>
                        <a:rPr sz="13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</a:t>
                      </a:r>
                      <a:r>
                        <a:rPr sz="13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MAG85(CAT31</a:t>
                      </a:r>
                      <a:r>
                        <a:rPr sz="13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2)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6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5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45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735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43/67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876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800" algn="l" rtl="0" eaLnBrk="0">
                        <a:lnSpc>
                          <a:spcPts val="1615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876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0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130Mpa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876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80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3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38" name="table 1938"/>
          <p:cNvGraphicFramePr>
            <a:graphicFrameLocks noGrp="1"/>
          </p:cNvGraphicFramePr>
          <p:nvPr/>
        </p:nvGraphicFramePr>
        <p:xfrm>
          <a:off x="4321209" y="2412968"/>
          <a:ext cx="2399664" cy="1263015"/>
        </p:xfrm>
        <a:graphic>
          <a:graphicData uri="http://schemas.openxmlformats.org/drawingml/2006/table">
            <a:tbl>
              <a:tblPr/>
              <a:tblGrid>
                <a:gridCol w="1202689"/>
                <a:gridCol w="1196975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7990" algn="l" rtl="0" eaLnBrk="0">
                        <a:lnSpc>
                          <a:spcPct val="99000"/>
                        </a:lnSpc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6550" algn="l" rtl="0" eaLnBrk="0">
                        <a:lnSpc>
                          <a:spcPts val="1660"/>
                        </a:lnSpc>
                        <a:spcBef>
                          <a:spcPts val="0"/>
                        </a:spcBef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99-147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0" algn="l" rtl="0" eaLnBrk="0">
                        <a:lnSpc>
                          <a:spcPts val="1665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5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655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230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3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40" name="picture 19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08109" y="4918064"/>
            <a:ext cx="1536658" cy="1739893"/>
          </a:xfrm>
          <a:prstGeom prst="rect">
            <a:avLst/>
          </a:prstGeom>
        </p:spPr>
      </p:pic>
      <p:pic>
        <p:nvPicPr>
          <p:cNvPr id="1942" name="picture 19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58932" y="7477090"/>
            <a:ext cx="1441384" cy="1752676"/>
          </a:xfrm>
          <a:prstGeom prst="rect">
            <a:avLst/>
          </a:prstGeom>
        </p:spPr>
      </p:pic>
      <p:pic>
        <p:nvPicPr>
          <p:cNvPr id="1944" name="picture 19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90638" y="2428926"/>
            <a:ext cx="1377971" cy="1682686"/>
          </a:xfrm>
          <a:prstGeom prst="rect">
            <a:avLst/>
          </a:prstGeom>
        </p:spPr>
      </p:pic>
      <p:grpSp>
        <p:nvGrpSpPr>
          <p:cNvPr id="298" name="group 298"/>
          <p:cNvGrpSpPr/>
          <p:nvPr/>
        </p:nvGrpSpPr>
        <p:grpSpPr>
          <a:xfrm rot="21600000">
            <a:off x="4311641" y="1920871"/>
            <a:ext cx="2406632" cy="387353"/>
            <a:chOff x="0" y="0"/>
            <a:chExt cx="2406632" cy="387353"/>
          </a:xfrm>
        </p:grpSpPr>
        <p:pic>
          <p:nvPicPr>
            <p:cNvPr id="1946" name="picture 194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6632" cy="387353"/>
            </a:xfrm>
            <a:prstGeom prst="rect">
              <a:avLst/>
            </a:prstGeom>
          </p:spPr>
        </p:pic>
        <p:sp>
          <p:nvSpPr>
            <p:cNvPr id="1948" name="textbox 1948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0" algn="l" rtl="0" eaLnBrk="0">
                <a:lnSpc>
                  <a:spcPts val="1360"/>
                </a:lnSpc>
              </a:pPr>
              <a:r>
                <a:rPr sz="1400" b="1" kern="0" spc="0" baseline="9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GM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60(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SK</a:t>
              </a:r>
              <a:r>
                <a:rPr sz="9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350-8)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950" name="textbox 1950"/>
          <p:cNvSpPr/>
          <p:nvPr/>
        </p:nvSpPr>
        <p:spPr>
          <a:xfrm>
            <a:off x="4749820" y="528641"/>
            <a:ext cx="2266950" cy="4864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221" rIns="0" bIns="0"/>
          <a:lstStyle/>
          <a:p>
            <a:pPr marL="12700" indent="929640" algn="l" rtl="0" eaLnBrk="0">
              <a:lnSpc>
                <a:spcPct val="97000"/>
              </a:lnSpc>
              <a:spcBef>
                <a:spcPts val="0"/>
              </a:spcBef>
            </a:pPr>
            <a:r>
              <a:rPr sz="1600" b="1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行走马达总成</a:t>
            </a:r>
            <a:r>
              <a:rPr sz="16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ASSY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52" name="textbox 1952"/>
          <p:cNvSpPr/>
          <p:nvPr/>
        </p:nvSpPr>
        <p:spPr>
          <a:xfrm>
            <a:off x="1473212" y="1619938"/>
            <a:ext cx="1320800" cy="2800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05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GM60(SK350-8)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54" name="textbox 1954"/>
          <p:cNvSpPr/>
          <p:nvPr/>
        </p:nvSpPr>
        <p:spPr>
          <a:xfrm>
            <a:off x="1428761" y="4425629"/>
            <a:ext cx="1405889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4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MAG85(CAT312)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956" name="picture 195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365995" y="9464671"/>
            <a:ext cx="298487" cy="355606"/>
          </a:xfrm>
          <a:prstGeom prst="rect">
            <a:avLst/>
          </a:prstGeom>
        </p:spPr>
      </p:pic>
      <p:sp>
        <p:nvSpPr>
          <p:cNvPr id="1958" name="textbox 1958"/>
          <p:cNvSpPr/>
          <p:nvPr/>
        </p:nvSpPr>
        <p:spPr>
          <a:xfrm>
            <a:off x="1924014" y="7013393"/>
            <a:ext cx="457200" cy="199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400" b="1" kern="0" spc="-3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PC78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60" name="textbox 1960"/>
          <p:cNvSpPr/>
          <p:nvPr/>
        </p:nvSpPr>
        <p:spPr>
          <a:xfrm>
            <a:off x="6527771" y="9621849"/>
            <a:ext cx="589915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050/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62" name="path 1962"/>
          <p:cNvSpPr/>
          <p:nvPr/>
        </p:nvSpPr>
        <p:spPr>
          <a:xfrm>
            <a:off x="5524477" y="7899406"/>
            <a:ext cx="1200168" cy="6350"/>
          </a:xfrm>
          <a:custGeom>
            <a:avLst/>
            <a:gdLst/>
            <a:ahLst/>
            <a:cxnLst/>
            <a:rect l="0" t="0" r="0" b="0"/>
            <a:pathLst>
              <a:path w="1890" h="10">
                <a:moveTo>
                  <a:pt x="0" y="5"/>
                </a:moveTo>
                <a:lnTo>
                  <a:pt x="1890" y="5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964" name="path 1964"/>
          <p:cNvSpPr/>
          <p:nvPr/>
        </p:nvSpPr>
        <p:spPr>
          <a:xfrm>
            <a:off x="4324384" y="7899406"/>
            <a:ext cx="1200092" cy="6350"/>
          </a:xfrm>
          <a:custGeom>
            <a:avLst/>
            <a:gdLst/>
            <a:ahLst/>
            <a:cxnLst/>
            <a:rect l="0" t="0" r="0" b="0"/>
            <a:pathLst>
              <a:path w="1889" h="10">
                <a:moveTo>
                  <a:pt x="0" y="5"/>
                </a:moveTo>
                <a:lnTo>
                  <a:pt x="1889" y="5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" name="picture 19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0"/>
            <a:ext cx="7670800" cy="10483850"/>
          </a:xfrm>
          <a:prstGeom prst="rect">
            <a:avLst/>
          </a:prstGeom>
        </p:spPr>
      </p:pic>
      <p:grpSp>
        <p:nvGrpSpPr>
          <p:cNvPr id="300" name="group 300"/>
          <p:cNvGrpSpPr/>
          <p:nvPr/>
        </p:nvGrpSpPr>
        <p:grpSpPr>
          <a:xfrm rot="21600000">
            <a:off x="22198" y="133354"/>
            <a:ext cx="7620018" cy="1066836"/>
            <a:chOff x="0" y="0"/>
            <a:chExt cx="7620018" cy="1066836"/>
          </a:xfrm>
        </p:grpSpPr>
        <p:pic>
          <p:nvPicPr>
            <p:cNvPr id="1968" name="picture 196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620018" cy="1066836"/>
            </a:xfrm>
            <a:prstGeom prst="rect">
              <a:avLst/>
            </a:prstGeom>
          </p:spPr>
        </p:pic>
        <p:sp>
          <p:nvSpPr>
            <p:cNvPr id="1970" name="textbox 1970"/>
            <p:cNvSpPr/>
            <p:nvPr/>
          </p:nvSpPr>
          <p:spPr>
            <a:xfrm>
              <a:off x="-12700" y="-12700"/>
              <a:ext cx="7646034" cy="11271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71550" algn="l" rtl="0" eaLnBrk="0">
                <a:lnSpc>
                  <a:spcPct val="81000"/>
                </a:lnSpc>
              </a:pP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Bochuan</a:t>
              </a:r>
              <a:r>
                <a:rPr sz="1200" b="1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Excav</a:t>
              </a:r>
              <a:r>
                <a:rPr sz="12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ator Parts</a:t>
              </a:r>
              <a:endParaRPr sz="1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1972" name="picture 19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08488" y="7410404"/>
            <a:ext cx="2406636" cy="368297"/>
          </a:xfrm>
          <a:prstGeom prst="rect">
            <a:avLst/>
          </a:prstGeom>
        </p:spPr>
      </p:pic>
      <p:graphicFrame>
        <p:nvGraphicFramePr>
          <p:cNvPr id="1974" name="table 1974"/>
          <p:cNvGraphicFramePr>
            <a:graphicFrameLocks noGrp="1"/>
          </p:cNvGraphicFramePr>
          <p:nvPr/>
        </p:nvGraphicFramePr>
        <p:xfrm>
          <a:off x="4308488" y="7410404"/>
          <a:ext cx="2416175" cy="1755775"/>
        </p:xfrm>
        <a:graphic>
          <a:graphicData uri="http://schemas.openxmlformats.org/drawingml/2006/table">
            <a:tbl>
              <a:tblPr/>
              <a:tblGrid>
                <a:gridCol w="1219200"/>
                <a:gridCol w="1196975"/>
              </a:tblGrid>
              <a:tr h="4889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ct val="93000"/>
                        </a:lnSpc>
                      </a:pPr>
                      <a:r>
                        <a:rPr sz="1400" kern="0" spc="0" baseline="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TM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09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TB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175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065" algn="l" rtl="0" eaLnBrk="0">
                        <a:lnSpc>
                          <a:spcPts val="1445"/>
                        </a:lnSpc>
                        <a:spcBef>
                          <a:spcPts val="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34/53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0" algn="l" rtl="0" eaLnBrk="0">
                        <a:lnSpc>
                          <a:spcPts val="1540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29.4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06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02" name="group 302"/>
          <p:cNvGrpSpPr/>
          <p:nvPr/>
        </p:nvGrpSpPr>
        <p:grpSpPr>
          <a:xfrm rot="21600000">
            <a:off x="4314855" y="1924101"/>
            <a:ext cx="2387536" cy="374587"/>
            <a:chOff x="0" y="0"/>
            <a:chExt cx="2387536" cy="374587"/>
          </a:xfrm>
        </p:grpSpPr>
        <p:pic>
          <p:nvPicPr>
            <p:cNvPr id="1976" name="picture 197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387536" cy="374587"/>
            </a:xfrm>
            <a:prstGeom prst="rect">
              <a:avLst/>
            </a:prstGeom>
          </p:spPr>
        </p:pic>
        <p:sp>
          <p:nvSpPr>
            <p:cNvPr id="1978" name="textbox 1978"/>
            <p:cNvSpPr/>
            <p:nvPr/>
          </p:nvSpPr>
          <p:spPr>
            <a:xfrm>
              <a:off x="-12700" y="-12700"/>
              <a:ext cx="2413000" cy="4260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" algn="l" rtl="0" eaLnBrk="0">
                <a:lnSpc>
                  <a:spcPct val="94000"/>
                </a:lnSpc>
              </a:pP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9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TM</a:t>
              </a:r>
              <a:r>
                <a:rPr sz="9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07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aphicFrame>
        <p:nvGraphicFramePr>
          <p:cNvPr id="1980" name="table 1980"/>
          <p:cNvGraphicFramePr>
            <a:graphicFrameLocks noGrp="1"/>
          </p:cNvGraphicFramePr>
          <p:nvPr/>
        </p:nvGraphicFramePr>
        <p:xfrm>
          <a:off x="4324337" y="2225691"/>
          <a:ext cx="2400300" cy="1454150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1936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86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22/44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4815" algn="l" rtl="0" eaLnBrk="0">
                        <a:lnSpc>
                          <a:spcPts val="1665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25.5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60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481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3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82" name="table 1982"/>
          <p:cNvGraphicFramePr>
            <a:graphicFrameLocks noGrp="1"/>
          </p:cNvGraphicFramePr>
          <p:nvPr/>
        </p:nvGraphicFramePr>
        <p:xfrm>
          <a:off x="4324337" y="5152991"/>
          <a:ext cx="2400300" cy="1270000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86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34/53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4815" algn="l" rtl="0" eaLnBrk="0">
                        <a:lnSpc>
                          <a:spcPts val="166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29.4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</a:pPr>
                      <a:r>
                        <a:rPr sz="13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481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3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84" name="picture 198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43033" y="4876772"/>
            <a:ext cx="1460520" cy="1765375"/>
          </a:xfrm>
          <a:prstGeom prst="rect">
            <a:avLst/>
          </a:prstGeom>
        </p:spPr>
      </p:pic>
      <p:pic>
        <p:nvPicPr>
          <p:cNvPr id="1986" name="picture 198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387447" y="2222471"/>
            <a:ext cx="1377982" cy="1765375"/>
          </a:xfrm>
          <a:prstGeom prst="rect">
            <a:avLst/>
          </a:prstGeom>
        </p:spPr>
      </p:pic>
      <p:pic>
        <p:nvPicPr>
          <p:cNvPr id="1988" name="picture 198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387447" y="7499308"/>
            <a:ext cx="1371615" cy="1739899"/>
          </a:xfrm>
          <a:prstGeom prst="rect">
            <a:avLst/>
          </a:prstGeom>
        </p:spPr>
      </p:pic>
      <p:pic>
        <p:nvPicPr>
          <p:cNvPr id="1990" name="picture 199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314855" y="4667200"/>
            <a:ext cx="2413003" cy="355612"/>
          </a:xfrm>
          <a:prstGeom prst="rect">
            <a:avLst/>
          </a:prstGeom>
        </p:spPr>
      </p:pic>
      <p:sp>
        <p:nvSpPr>
          <p:cNvPr id="1992" name="textbox 1992"/>
          <p:cNvSpPr/>
          <p:nvPr/>
        </p:nvSpPr>
        <p:spPr>
          <a:xfrm>
            <a:off x="1622437" y="6996039"/>
            <a:ext cx="1047114" cy="2101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500" b="1" kern="0" spc="-4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TM09TB175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994" name="picture 199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75" y="9461465"/>
            <a:ext cx="279370" cy="368297"/>
          </a:xfrm>
          <a:prstGeom prst="rect">
            <a:avLst/>
          </a:prstGeom>
        </p:spPr>
      </p:pic>
      <p:sp>
        <p:nvSpPr>
          <p:cNvPr id="1996" name="textbox 1996"/>
          <p:cNvSpPr/>
          <p:nvPr/>
        </p:nvSpPr>
        <p:spPr>
          <a:xfrm>
            <a:off x="1882784" y="4437036"/>
            <a:ext cx="508634" cy="2101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500" b="1" kern="0" spc="-20" dirty="0">
                <a:solidFill>
                  <a:srgbClr val="1029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TM09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98" name="textbox 1998"/>
          <p:cNvSpPr/>
          <p:nvPr/>
        </p:nvSpPr>
        <p:spPr>
          <a:xfrm>
            <a:off x="1889151" y="1681338"/>
            <a:ext cx="508634" cy="2101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5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TM07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00" name="textbox 2000"/>
          <p:cNvSpPr/>
          <p:nvPr/>
        </p:nvSpPr>
        <p:spPr>
          <a:xfrm>
            <a:off x="460388" y="9624986"/>
            <a:ext cx="589915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051/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02" name="textbox 2002"/>
          <p:cNvSpPr/>
          <p:nvPr/>
        </p:nvSpPr>
        <p:spPr>
          <a:xfrm>
            <a:off x="5603889" y="4825396"/>
            <a:ext cx="331470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TM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09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04" name="textbox 2004"/>
          <p:cNvSpPr/>
          <p:nvPr/>
        </p:nvSpPr>
        <p:spPr>
          <a:xfrm>
            <a:off x="4460863" y="4824431"/>
            <a:ext cx="325120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6" name="picture 20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0"/>
            <a:ext cx="7670800" cy="10483850"/>
          </a:xfrm>
          <a:prstGeom prst="rect">
            <a:avLst/>
          </a:prstGeom>
        </p:spPr>
      </p:pic>
      <p:sp>
        <p:nvSpPr>
          <p:cNvPr id="2008" name="textbox 2008"/>
          <p:cNvSpPr/>
          <p:nvPr/>
        </p:nvSpPr>
        <p:spPr>
          <a:xfrm>
            <a:off x="41298" y="133354"/>
            <a:ext cx="7620000" cy="1067435"/>
          </a:xfrm>
          <a:prstGeom prst="rect">
            <a:avLst/>
          </a:prstGeom>
          <a:solidFill>
            <a:srgbClr val="10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723765" indent="929640" algn="l" rtl="0" eaLnBrk="0">
              <a:lnSpc>
                <a:spcPct val="111000"/>
              </a:lnSpc>
              <a:spcBef>
                <a:spcPts val="5"/>
              </a:spcBef>
            </a:pPr>
            <a:r>
              <a:rPr sz="1500" b="1" kern="0" spc="1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行走马达总成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</a:t>
            </a:r>
            <a:r>
              <a:rPr sz="1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  MOTOR</a:t>
            </a:r>
            <a:r>
              <a:rPr sz="1500" b="1" kern="0" spc="3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ASSY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010" name="picture 20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08488" y="7410404"/>
            <a:ext cx="2406636" cy="368297"/>
          </a:xfrm>
          <a:prstGeom prst="rect">
            <a:avLst/>
          </a:prstGeom>
        </p:spPr>
      </p:pic>
      <p:graphicFrame>
        <p:nvGraphicFramePr>
          <p:cNvPr id="2012" name="table 2012"/>
          <p:cNvGraphicFramePr>
            <a:graphicFrameLocks noGrp="1"/>
          </p:cNvGraphicFramePr>
          <p:nvPr/>
        </p:nvGraphicFramePr>
        <p:xfrm>
          <a:off x="4308488" y="7410404"/>
          <a:ext cx="2416175" cy="1755775"/>
        </p:xfrm>
        <a:graphic>
          <a:graphicData uri="http://schemas.openxmlformats.org/drawingml/2006/table">
            <a:tbl>
              <a:tblPr/>
              <a:tblGrid>
                <a:gridCol w="1219200"/>
                <a:gridCol w="1196975"/>
              </a:tblGrid>
              <a:tr h="495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ct val="89000"/>
                        </a:lnSpc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TM</a:t>
                      </a:r>
                      <a:r>
                        <a:rPr sz="9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40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5600" algn="l" rtl="0" eaLnBrk="0">
                        <a:lnSpc>
                          <a:spcPts val="1445"/>
                        </a:lnSpc>
                        <a:spcBef>
                          <a:spcPts val="0"/>
                        </a:spcBef>
                      </a:pPr>
                      <a:r>
                        <a:rPr sz="1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99/147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0" algn="l" rtl="0" eaLnBrk="0">
                        <a:lnSpc>
                          <a:spcPts val="1540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34.4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560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230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04" name="group 304"/>
          <p:cNvGrpSpPr/>
          <p:nvPr/>
        </p:nvGrpSpPr>
        <p:grpSpPr>
          <a:xfrm rot="21600000">
            <a:off x="4321145" y="1924101"/>
            <a:ext cx="2387612" cy="374587"/>
            <a:chOff x="0" y="0"/>
            <a:chExt cx="2387612" cy="374587"/>
          </a:xfrm>
        </p:grpSpPr>
        <p:pic>
          <p:nvPicPr>
            <p:cNvPr id="2014" name="picture 20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387612" cy="374587"/>
            </a:xfrm>
            <a:prstGeom prst="rect">
              <a:avLst/>
            </a:prstGeom>
          </p:spPr>
        </p:pic>
        <p:sp>
          <p:nvSpPr>
            <p:cNvPr id="2016" name="textbox 2016"/>
            <p:cNvSpPr/>
            <p:nvPr/>
          </p:nvSpPr>
          <p:spPr>
            <a:xfrm>
              <a:off x="-12700" y="-12700"/>
              <a:ext cx="2413635" cy="4260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94000"/>
                </a:lnSpc>
              </a:pP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TM18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aphicFrame>
        <p:nvGraphicFramePr>
          <p:cNvPr id="2018" name="table 2018"/>
          <p:cNvGraphicFramePr>
            <a:graphicFrameLocks noGrp="1"/>
          </p:cNvGraphicFramePr>
          <p:nvPr/>
        </p:nvGraphicFramePr>
        <p:xfrm>
          <a:off x="4324337" y="2231981"/>
          <a:ext cx="2400300" cy="1435100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1746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862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43/67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4815" algn="l" rtl="0" eaLnBrk="0">
                        <a:lnSpc>
                          <a:spcPts val="1665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</a:pPr>
                      <a:r>
                        <a:rPr sz="13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591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130Mpa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481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3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20" name="table 2020"/>
          <p:cNvGraphicFramePr>
            <a:graphicFrameLocks noGrp="1"/>
          </p:cNvGraphicFramePr>
          <p:nvPr/>
        </p:nvGraphicFramePr>
        <p:xfrm>
          <a:off x="4324337" y="5152991"/>
          <a:ext cx="2400300" cy="1270000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86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54/82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4815" algn="l" rtl="0" eaLnBrk="0">
                        <a:lnSpc>
                          <a:spcPts val="166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</a:pPr>
                      <a:r>
                        <a:rPr sz="13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80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654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481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3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22" name="picture 20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11276" y="4895853"/>
            <a:ext cx="1492277" cy="1746294"/>
          </a:xfrm>
          <a:prstGeom prst="rect">
            <a:avLst/>
          </a:prstGeom>
        </p:spPr>
      </p:pic>
      <p:pic>
        <p:nvPicPr>
          <p:cNvPr id="2024" name="picture 20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49400" y="7423194"/>
            <a:ext cx="1435053" cy="1803327"/>
          </a:xfrm>
          <a:prstGeom prst="rect">
            <a:avLst/>
          </a:prstGeom>
        </p:spPr>
      </p:pic>
      <p:pic>
        <p:nvPicPr>
          <p:cNvPr id="2026" name="picture 20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311276" y="2247947"/>
            <a:ext cx="1498567" cy="1714424"/>
          </a:xfrm>
          <a:prstGeom prst="rect">
            <a:avLst/>
          </a:prstGeom>
        </p:spPr>
      </p:pic>
      <p:grpSp>
        <p:nvGrpSpPr>
          <p:cNvPr id="306" name="group 306"/>
          <p:cNvGrpSpPr/>
          <p:nvPr/>
        </p:nvGrpSpPr>
        <p:grpSpPr>
          <a:xfrm rot="21600000">
            <a:off x="4314855" y="4667200"/>
            <a:ext cx="2406636" cy="355612"/>
            <a:chOff x="0" y="0"/>
            <a:chExt cx="2406636" cy="355612"/>
          </a:xfrm>
        </p:grpSpPr>
        <p:pic>
          <p:nvPicPr>
            <p:cNvPr id="2028" name="picture 20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6636" cy="355612"/>
            </a:xfrm>
            <a:prstGeom prst="rect">
              <a:avLst/>
            </a:prstGeom>
          </p:spPr>
        </p:pic>
        <p:sp>
          <p:nvSpPr>
            <p:cNvPr id="2030" name="textbox 2030"/>
            <p:cNvSpPr/>
            <p:nvPr/>
          </p:nvSpPr>
          <p:spPr>
            <a:xfrm>
              <a:off x="-12700" y="-12700"/>
              <a:ext cx="2432050" cy="3848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" algn="l" rtl="0" eaLnBrk="0">
                <a:lnSpc>
                  <a:spcPct val="85000"/>
                </a:lnSpc>
              </a:pPr>
              <a:r>
                <a:rPr sz="1400" kern="0" spc="0" baseline="-4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TM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22(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EC</a:t>
              </a:r>
              <a:r>
                <a:rPr sz="9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r>
                <a:rPr sz="9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40)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032" name="textbox 2032"/>
          <p:cNvSpPr/>
          <p:nvPr/>
        </p:nvSpPr>
        <p:spPr>
          <a:xfrm>
            <a:off x="1558923" y="4434828"/>
            <a:ext cx="1098550" cy="1930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3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TM</a:t>
            </a:r>
            <a:r>
              <a:rPr sz="1300" b="1" kern="0" spc="3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22(</a:t>
            </a:r>
            <a:r>
              <a:rPr sz="13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</a:t>
            </a:r>
            <a:r>
              <a:rPr sz="1300" b="1" kern="0" spc="3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140)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034" name="picture 20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362846" y="9467860"/>
            <a:ext cx="311127" cy="355612"/>
          </a:xfrm>
          <a:prstGeom prst="rect">
            <a:avLst/>
          </a:prstGeom>
        </p:spPr>
      </p:pic>
      <p:sp>
        <p:nvSpPr>
          <p:cNvPr id="2036" name="textbox 2036"/>
          <p:cNvSpPr/>
          <p:nvPr/>
        </p:nvSpPr>
        <p:spPr>
          <a:xfrm>
            <a:off x="1882784" y="1676435"/>
            <a:ext cx="524509" cy="215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5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TM</a:t>
            </a:r>
            <a:r>
              <a:rPr sz="1500" b="1" kern="0" spc="3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38" name="textbox 2038"/>
          <p:cNvSpPr/>
          <p:nvPr/>
        </p:nvSpPr>
        <p:spPr>
          <a:xfrm>
            <a:off x="1889151" y="6991524"/>
            <a:ext cx="524509" cy="215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5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TM</a:t>
            </a:r>
            <a:r>
              <a:rPr sz="1500" b="1" kern="0" spc="3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40" name="textbox 2040"/>
          <p:cNvSpPr/>
          <p:nvPr/>
        </p:nvSpPr>
        <p:spPr>
          <a:xfrm>
            <a:off x="6524614" y="9624986"/>
            <a:ext cx="589915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052/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" name="group 308"/>
          <p:cNvGrpSpPr/>
          <p:nvPr/>
        </p:nvGrpSpPr>
        <p:grpSpPr>
          <a:xfrm rot="21600000">
            <a:off x="0" y="139749"/>
            <a:ext cx="7645367" cy="1060441"/>
            <a:chOff x="0" y="0"/>
            <a:chExt cx="7645367" cy="1060441"/>
          </a:xfrm>
        </p:grpSpPr>
        <p:pic>
          <p:nvPicPr>
            <p:cNvPr id="2042" name="picture 204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45367" cy="1060441"/>
            </a:xfrm>
            <a:prstGeom prst="rect">
              <a:avLst/>
            </a:prstGeom>
          </p:spPr>
        </p:pic>
        <p:sp>
          <p:nvSpPr>
            <p:cNvPr id="2044" name="textbox 2044"/>
            <p:cNvSpPr/>
            <p:nvPr/>
          </p:nvSpPr>
          <p:spPr>
            <a:xfrm>
              <a:off x="-12700" y="-12700"/>
              <a:ext cx="7670800" cy="111251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2665" algn="l" rtl="0" eaLnBrk="0">
                <a:lnSpc>
                  <a:spcPct val="84000"/>
                </a:lnSpc>
              </a:pP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Bochuan</a:t>
              </a:r>
              <a:r>
                <a:rPr sz="900" b="1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Excavator</a:t>
              </a:r>
              <a:r>
                <a:rPr sz="900" b="1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9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Parts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2046" name="picture 20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05268" y="7410404"/>
            <a:ext cx="2406709" cy="368297"/>
          </a:xfrm>
          <a:prstGeom prst="rect">
            <a:avLst/>
          </a:prstGeom>
        </p:spPr>
      </p:pic>
      <p:graphicFrame>
        <p:nvGraphicFramePr>
          <p:cNvPr id="2048" name="table 2048"/>
          <p:cNvGraphicFramePr>
            <a:graphicFrameLocks noGrp="1"/>
          </p:cNvGraphicFramePr>
          <p:nvPr/>
        </p:nvGraphicFramePr>
        <p:xfrm>
          <a:off x="4305268" y="7410404"/>
          <a:ext cx="2428875" cy="1755775"/>
        </p:xfrm>
        <a:graphic>
          <a:graphicData uri="http://schemas.openxmlformats.org/drawingml/2006/table">
            <a:tbl>
              <a:tblPr/>
              <a:tblGrid>
                <a:gridCol w="1219200"/>
                <a:gridCol w="1209675"/>
              </a:tblGrid>
              <a:tr h="4889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145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9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TM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03(9</a:t>
                      </a:r>
                      <a:r>
                        <a:rPr sz="900" b="1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孔</a:t>
                      </a:r>
                      <a:r>
                        <a:rPr sz="9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190)</a:t>
                      </a:r>
                      <a:endParaRPr sz="9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85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35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9.1/16.1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4350" algn="l" rtl="0" eaLnBrk="0">
                        <a:lnSpc>
                          <a:spcPts val="166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0" algn="l" rtl="0" eaLnBrk="0">
                        <a:lnSpc>
                          <a:spcPct val="98000"/>
                        </a:lnSpc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735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80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3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50" name="table 2050"/>
          <p:cNvGraphicFramePr>
            <a:graphicFrameLocks noGrp="1"/>
          </p:cNvGraphicFramePr>
          <p:nvPr/>
        </p:nvGraphicFramePr>
        <p:xfrm>
          <a:off x="4327504" y="1927216"/>
          <a:ext cx="2400300" cy="1745615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3651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8430" algn="l" rtl="0" eaLnBrk="0">
                        <a:lnSpc>
                          <a:spcPts val="1620"/>
                        </a:lnSpc>
                        <a:spcBef>
                          <a:spcPts val="5"/>
                        </a:spcBef>
                      </a:pPr>
                      <a:r>
                        <a:rPr sz="2000" b="1" kern="0" spc="-10" baseline="40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LZBC</a:t>
                      </a:r>
                      <a:r>
                        <a:rPr sz="1300" kern="0" spc="1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</a:t>
                      </a:r>
                      <a:r>
                        <a:rPr sz="13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MAG-18000</a:t>
                      </a:r>
                      <a:r>
                        <a:rPr sz="13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VP-6000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8B"/>
                    </a:solidFill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8B"/>
                    </a:solidFill>
                  </a:tcPr>
                </a:tc>
              </a:tr>
              <a:tr h="120014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95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895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497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735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43/67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87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165" algn="l" rtl="0" eaLnBrk="0">
                        <a:lnSpc>
                          <a:spcPts val="1615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87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0" algn="l" rtl="0" eaLnBrk="0">
                        <a:lnSpc>
                          <a:spcPct val="79000"/>
                        </a:lnSpc>
                        <a:spcBef>
                          <a:spcPts val="0"/>
                        </a:spcBef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130Mpa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87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16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3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52" name="table 2052"/>
          <p:cNvGraphicFramePr>
            <a:graphicFrameLocks noGrp="1"/>
          </p:cNvGraphicFramePr>
          <p:nvPr/>
        </p:nvGraphicFramePr>
        <p:xfrm>
          <a:off x="4327504" y="5152991"/>
          <a:ext cx="2406650" cy="1270000"/>
        </p:xfrm>
        <a:graphic>
          <a:graphicData uri="http://schemas.openxmlformats.org/drawingml/2006/table">
            <a:tbl>
              <a:tblPr/>
              <a:tblGrid>
                <a:gridCol w="1203325"/>
                <a:gridCol w="1203325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497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70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14/24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87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2600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1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87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70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87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16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3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4" name="picture 20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65227" y="2178019"/>
            <a:ext cx="1428794" cy="1892334"/>
          </a:xfrm>
          <a:prstGeom prst="rect">
            <a:avLst/>
          </a:prstGeom>
        </p:spPr>
      </p:pic>
      <p:pic>
        <p:nvPicPr>
          <p:cNvPr id="2056" name="picture 20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58932" y="7429484"/>
            <a:ext cx="1441384" cy="1803432"/>
          </a:xfrm>
          <a:prstGeom prst="rect">
            <a:avLst/>
          </a:prstGeom>
        </p:spPr>
      </p:pic>
      <p:pic>
        <p:nvPicPr>
          <p:cNvPr id="2058" name="picture 20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84266" y="4806950"/>
            <a:ext cx="1390715" cy="1866859"/>
          </a:xfrm>
          <a:prstGeom prst="rect">
            <a:avLst/>
          </a:prstGeom>
        </p:spPr>
      </p:pic>
      <p:pic>
        <p:nvPicPr>
          <p:cNvPr id="2060" name="picture 20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311641" y="4667200"/>
            <a:ext cx="2413005" cy="355612"/>
          </a:xfrm>
          <a:prstGeom prst="rect">
            <a:avLst/>
          </a:prstGeom>
        </p:spPr>
      </p:pic>
      <p:graphicFrame>
        <p:nvGraphicFramePr>
          <p:cNvPr id="2062" name="table 2062"/>
          <p:cNvGraphicFramePr>
            <a:graphicFrameLocks noGrp="1"/>
          </p:cNvGraphicFramePr>
          <p:nvPr/>
        </p:nvGraphicFramePr>
        <p:xfrm>
          <a:off x="4324384" y="4648224"/>
          <a:ext cx="2393314" cy="431165"/>
        </p:xfrm>
        <a:graphic>
          <a:graphicData uri="http://schemas.openxmlformats.org/drawingml/2006/table">
            <a:tbl>
              <a:tblPr/>
              <a:tblGrid>
                <a:gridCol w="874395"/>
                <a:gridCol w="1518919"/>
              </a:tblGrid>
              <a:tr h="4311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765" algn="l" rtl="0" eaLnBrk="0">
                        <a:lnSpc>
                          <a:spcPct val="85000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6720" algn="l" rtl="0" eaLnBrk="0">
                        <a:lnSpc>
                          <a:spcPct val="80000"/>
                        </a:lnSpc>
                      </a:pP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T9T2</a:t>
                      </a:r>
                      <a:endParaRPr sz="9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064" name="textbox 2064"/>
          <p:cNvSpPr/>
          <p:nvPr/>
        </p:nvSpPr>
        <p:spPr>
          <a:xfrm>
            <a:off x="1327116" y="1704799"/>
            <a:ext cx="1463039" cy="3511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3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MAG-1800VP-6000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95300" algn="l" rtl="0" eaLnBrk="0">
              <a:lnSpc>
                <a:spcPct val="81000"/>
              </a:lnSpc>
              <a:spcBef>
                <a:spcPts val="30"/>
              </a:spcBef>
            </a:pPr>
            <a:r>
              <a:rPr sz="13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(SY335)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66" name="textbox 2066"/>
          <p:cNvSpPr/>
          <p:nvPr/>
        </p:nvSpPr>
        <p:spPr>
          <a:xfrm>
            <a:off x="1536702" y="6953017"/>
            <a:ext cx="1281430" cy="234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1500" b="1" kern="0" spc="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TM</a:t>
            </a:r>
            <a:r>
              <a:rPr sz="1500" b="1" kern="0" spc="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03(9</a:t>
            </a:r>
            <a:r>
              <a:rPr sz="1500" b="1" kern="0" spc="1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孔190)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068" name="picture 206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0" y="9944141"/>
            <a:ext cx="7658111" cy="12686"/>
          </a:xfrm>
          <a:prstGeom prst="rect">
            <a:avLst/>
          </a:prstGeom>
        </p:spPr>
      </p:pic>
      <p:pic>
        <p:nvPicPr>
          <p:cNvPr id="2070" name="picture 207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0" y="1333544"/>
            <a:ext cx="7658111" cy="12684"/>
          </a:xfrm>
          <a:prstGeom prst="rect">
            <a:avLst/>
          </a:prstGeom>
        </p:spPr>
      </p:pic>
      <p:sp>
        <p:nvSpPr>
          <p:cNvPr id="2072" name="textbox 2072"/>
          <p:cNvSpPr/>
          <p:nvPr/>
        </p:nvSpPr>
        <p:spPr>
          <a:xfrm>
            <a:off x="469885" y="9624865"/>
            <a:ext cx="589915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053/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74" name="textbox 2074"/>
          <p:cNvSpPr/>
          <p:nvPr/>
        </p:nvSpPr>
        <p:spPr>
          <a:xfrm>
            <a:off x="1924014" y="4456048"/>
            <a:ext cx="407034" cy="1854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300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T9T2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6" name="picture 20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0"/>
            <a:ext cx="7670800" cy="10483850"/>
          </a:xfrm>
          <a:prstGeom prst="rect">
            <a:avLst/>
          </a:prstGeom>
        </p:spPr>
      </p:pic>
      <p:sp>
        <p:nvSpPr>
          <p:cNvPr id="2078" name="textbox 2078"/>
          <p:cNvSpPr/>
          <p:nvPr/>
        </p:nvSpPr>
        <p:spPr>
          <a:xfrm>
            <a:off x="34932" y="133354"/>
            <a:ext cx="7626350" cy="1067435"/>
          </a:xfrm>
          <a:prstGeom prst="rect">
            <a:avLst/>
          </a:prstGeom>
          <a:solidFill>
            <a:srgbClr val="10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730115" indent="916940" algn="l" rtl="0" eaLnBrk="0">
              <a:lnSpc>
                <a:spcPct val="105000"/>
              </a:lnSpc>
              <a:spcBef>
                <a:spcPts val="5"/>
              </a:spcBef>
            </a:pPr>
            <a:r>
              <a:rPr sz="1600" b="1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行走马达总成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  MOTORAS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080" name="picture 20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08488" y="7410404"/>
            <a:ext cx="2406636" cy="368297"/>
          </a:xfrm>
          <a:prstGeom prst="rect">
            <a:avLst/>
          </a:prstGeom>
        </p:spPr>
      </p:pic>
      <p:graphicFrame>
        <p:nvGraphicFramePr>
          <p:cNvPr id="2082" name="table 2082"/>
          <p:cNvGraphicFramePr>
            <a:graphicFrameLocks noGrp="1"/>
          </p:cNvGraphicFramePr>
          <p:nvPr/>
        </p:nvGraphicFramePr>
        <p:xfrm>
          <a:off x="4308488" y="7410404"/>
          <a:ext cx="2416175" cy="1755775"/>
        </p:xfrm>
        <a:graphic>
          <a:graphicData uri="http://schemas.openxmlformats.org/drawingml/2006/table">
            <a:tbl>
              <a:tblPr/>
              <a:tblGrid>
                <a:gridCol w="1219200"/>
                <a:gridCol w="1196975"/>
              </a:tblGrid>
              <a:tr h="4889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446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3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      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TM</a:t>
                      </a:r>
                      <a:r>
                        <a:rPr sz="10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04(12</a:t>
                      </a:r>
                      <a:r>
                        <a:rPr sz="10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孔210)</a:t>
                      </a:r>
                      <a:endParaRPr sz="10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065" algn="l" rtl="0" eaLnBrk="0">
                        <a:lnSpc>
                          <a:spcPts val="1445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14/24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3715" algn="l" rtl="0" eaLnBrk="0">
                        <a:lnSpc>
                          <a:spcPts val="1555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06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84" name="picture 20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21145" y="4667200"/>
            <a:ext cx="2400346" cy="355612"/>
          </a:xfrm>
          <a:prstGeom prst="rect">
            <a:avLst/>
          </a:prstGeom>
        </p:spPr>
      </p:pic>
      <p:graphicFrame>
        <p:nvGraphicFramePr>
          <p:cNvPr id="2086" name="table 2086"/>
          <p:cNvGraphicFramePr>
            <a:graphicFrameLocks noGrp="1"/>
          </p:cNvGraphicFramePr>
          <p:nvPr/>
        </p:nvGraphicFramePr>
        <p:xfrm>
          <a:off x="4321145" y="4667200"/>
          <a:ext cx="2403475" cy="1755775"/>
        </p:xfrm>
        <a:graphic>
          <a:graphicData uri="http://schemas.openxmlformats.org/drawingml/2006/table">
            <a:tbl>
              <a:tblPr/>
              <a:tblGrid>
                <a:gridCol w="1206500"/>
                <a:gridCol w="1196975"/>
              </a:tblGrid>
              <a:tr h="4889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300" kern="0" spc="0" baseline="-4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TM</a:t>
                      </a:r>
                      <a:r>
                        <a:rPr sz="10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04(9</a:t>
                      </a:r>
                      <a:r>
                        <a:rPr sz="10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孔210)</a:t>
                      </a:r>
                      <a:endParaRPr sz="10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80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14/24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97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26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</a:t>
                      </a:r>
                      <a:endParaRPr sz="1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9715" algn="l" rtl="0" eaLnBrk="0">
                        <a:lnSpc>
                          <a:spcPct val="98000"/>
                        </a:lnSpc>
                      </a:pPr>
                      <a:r>
                        <a:rPr sz="13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</a:t>
                      </a: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97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545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3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88" name="picture 20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21145" y="1924101"/>
            <a:ext cx="2393979" cy="374587"/>
          </a:xfrm>
          <a:prstGeom prst="rect">
            <a:avLst/>
          </a:prstGeom>
        </p:spPr>
      </p:pic>
      <p:graphicFrame>
        <p:nvGraphicFramePr>
          <p:cNvPr id="2090" name="table 2090"/>
          <p:cNvGraphicFramePr>
            <a:graphicFrameLocks noGrp="1"/>
          </p:cNvGraphicFramePr>
          <p:nvPr/>
        </p:nvGraphicFramePr>
        <p:xfrm>
          <a:off x="4321145" y="1924101"/>
          <a:ext cx="2409825" cy="1748790"/>
        </p:xfrm>
        <a:graphic>
          <a:graphicData uri="http://schemas.openxmlformats.org/drawingml/2006/table">
            <a:tbl>
              <a:tblPr/>
              <a:tblGrid>
                <a:gridCol w="1206500"/>
                <a:gridCol w="1203325"/>
              </a:tblGrid>
              <a:tr h="32956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TM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04(9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孔204)</a:t>
                      </a:r>
                      <a:endParaRPr sz="10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0" algn="l" rtl="0" eaLnBrk="0">
                        <a:lnSpc>
                          <a:spcPct val="96000"/>
                        </a:lnSpc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70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3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14/24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0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561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21</a:t>
                      </a:r>
                      <a:endParaRPr sz="19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05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700" algn="l" rtl="0" eaLnBrk="0">
                        <a:lnSpc>
                          <a:spcPct val="78000"/>
                        </a:lnSpc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40Mpa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305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1800" algn="l" rtl="0" eaLnBrk="0">
                        <a:lnSpc>
                          <a:spcPct val="95000"/>
                        </a:lnSpc>
                      </a:pPr>
                      <a:r>
                        <a:rPr sz="13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3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92" name="picture 209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444595" y="2317769"/>
            <a:ext cx="1397005" cy="1784351"/>
          </a:xfrm>
          <a:prstGeom prst="rect">
            <a:avLst/>
          </a:prstGeom>
        </p:spPr>
      </p:pic>
      <p:pic>
        <p:nvPicPr>
          <p:cNvPr id="2094" name="picture 209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444595" y="4921224"/>
            <a:ext cx="1397005" cy="1771665"/>
          </a:xfrm>
          <a:prstGeom prst="rect">
            <a:avLst/>
          </a:prstGeom>
        </p:spPr>
      </p:pic>
      <p:pic>
        <p:nvPicPr>
          <p:cNvPr id="2096" name="picture 209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470062" y="7575525"/>
            <a:ext cx="1339781" cy="1619230"/>
          </a:xfrm>
          <a:prstGeom prst="rect">
            <a:avLst/>
          </a:prstGeom>
        </p:spPr>
      </p:pic>
      <p:sp>
        <p:nvSpPr>
          <p:cNvPr id="2098" name="textbox 2098"/>
          <p:cNvSpPr/>
          <p:nvPr/>
        </p:nvSpPr>
        <p:spPr>
          <a:xfrm>
            <a:off x="1470018" y="6945745"/>
            <a:ext cx="138430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1600" b="1" kern="0" spc="-5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TM04(12</a:t>
            </a:r>
            <a:r>
              <a:rPr sz="1600" b="1" kern="0" spc="-5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孔210)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100" name="textbox 2100"/>
          <p:cNvSpPr/>
          <p:nvPr/>
        </p:nvSpPr>
        <p:spPr>
          <a:xfrm>
            <a:off x="1520799" y="4380345"/>
            <a:ext cx="12890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1600" b="1" kern="0" spc="-4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TM04(9</a:t>
            </a:r>
            <a:r>
              <a:rPr sz="1600" b="1" kern="0" spc="-4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孔210)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102" name="textbox 2102"/>
          <p:cNvSpPr/>
          <p:nvPr/>
        </p:nvSpPr>
        <p:spPr>
          <a:xfrm>
            <a:off x="1527166" y="1624456"/>
            <a:ext cx="128270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1600" b="1" kern="0" spc="-5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TM04(9</a:t>
            </a:r>
            <a:r>
              <a:rPr sz="1600" b="1" kern="0" spc="-5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孔204)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104" name="picture 210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369138" y="9467860"/>
            <a:ext cx="304836" cy="355612"/>
          </a:xfrm>
          <a:prstGeom prst="rect">
            <a:avLst/>
          </a:prstGeom>
        </p:spPr>
      </p:pic>
      <p:sp>
        <p:nvSpPr>
          <p:cNvPr id="2106" name="textbox 2106"/>
          <p:cNvSpPr/>
          <p:nvPr/>
        </p:nvSpPr>
        <p:spPr>
          <a:xfrm>
            <a:off x="6524614" y="9615461"/>
            <a:ext cx="65722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054/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roup 310"/>
          <p:cNvGrpSpPr/>
          <p:nvPr/>
        </p:nvGrpSpPr>
        <p:grpSpPr>
          <a:xfrm rot="21600000">
            <a:off x="0" y="139749"/>
            <a:ext cx="7645367" cy="1060441"/>
            <a:chOff x="0" y="0"/>
            <a:chExt cx="7645367" cy="1060441"/>
          </a:xfrm>
        </p:grpSpPr>
        <p:pic>
          <p:nvPicPr>
            <p:cNvPr id="2108" name="picture 210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45367" cy="1060441"/>
            </a:xfrm>
            <a:prstGeom prst="rect">
              <a:avLst/>
            </a:prstGeom>
          </p:spPr>
        </p:pic>
        <p:sp>
          <p:nvSpPr>
            <p:cNvPr id="2110" name="textbox 2110"/>
            <p:cNvSpPr/>
            <p:nvPr/>
          </p:nvSpPr>
          <p:spPr>
            <a:xfrm>
              <a:off x="-12700" y="-12700"/>
              <a:ext cx="7670800" cy="11150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266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Bochuan</a:t>
              </a:r>
              <a:r>
                <a:rPr sz="1000" b="1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Excavator</a:t>
              </a:r>
              <a:r>
                <a:rPr sz="1000" b="1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Part</a:t>
              </a:r>
              <a:r>
                <a:rPr sz="10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2112" name="picture 2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11641" y="4667200"/>
            <a:ext cx="2406632" cy="355612"/>
          </a:xfrm>
          <a:prstGeom prst="rect">
            <a:avLst/>
          </a:prstGeom>
        </p:spPr>
      </p:pic>
      <p:graphicFrame>
        <p:nvGraphicFramePr>
          <p:cNvPr id="2114" name="table 2114"/>
          <p:cNvGraphicFramePr>
            <a:graphicFrameLocks noGrp="1"/>
          </p:cNvGraphicFramePr>
          <p:nvPr/>
        </p:nvGraphicFramePr>
        <p:xfrm>
          <a:off x="4311641" y="4667200"/>
          <a:ext cx="2416174" cy="1768475"/>
        </p:xfrm>
        <a:graphic>
          <a:graphicData uri="http://schemas.openxmlformats.org/drawingml/2006/table">
            <a:tbl>
              <a:tblPr/>
              <a:tblGrid>
                <a:gridCol w="1199514"/>
                <a:gridCol w="1216660"/>
              </a:tblGrid>
              <a:tr h="3048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0" algn="l" rtl="0" eaLnBrk="0">
                        <a:lnSpc>
                          <a:spcPct val="91000"/>
                        </a:lnSpc>
                      </a:pPr>
                      <a:r>
                        <a:rPr sz="1500" kern="0" spc="0" baseline="-30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     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ZAX23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0(16</a:t>
                      </a:r>
                      <a:r>
                        <a:rPr sz="10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孔)</a:t>
                      </a:r>
                      <a:endParaRPr sz="10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8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55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8B"/>
                    </a:solidFill>
                  </a:tcPr>
                </a:tc>
              </a:tr>
              <a:tr h="1206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9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656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0835" algn="l" rtl="0" eaLnBrk="0">
                        <a:lnSpc>
                          <a:spcPts val="1445"/>
                        </a:lnSpc>
                        <a:spcBef>
                          <a:spcPts val="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100/147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083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958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7"/>
                    </a:solidFill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845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85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16" name="table 2116"/>
          <p:cNvGraphicFramePr>
            <a:graphicFrameLocks noGrp="1"/>
          </p:cNvGraphicFramePr>
          <p:nvPr/>
        </p:nvGraphicFramePr>
        <p:xfrm>
          <a:off x="4327504" y="2409787"/>
          <a:ext cx="2400300" cy="1263650"/>
        </p:xfrm>
        <a:graphic>
          <a:graphicData uri="http://schemas.openxmlformats.org/drawingml/2006/table">
            <a:tbl>
              <a:tblPr/>
              <a:tblGrid>
                <a:gridCol w="1196975"/>
                <a:gridCol w="120332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069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ts val="1445"/>
                        </a:lnSpc>
                        <a:spcBef>
                          <a:spcPts val="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100/147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0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2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751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118" name="table 2118"/>
          <p:cNvGraphicFramePr>
            <a:graphicFrameLocks noGrp="1"/>
          </p:cNvGraphicFramePr>
          <p:nvPr/>
        </p:nvGraphicFramePr>
        <p:xfrm>
          <a:off x="4327504" y="7902592"/>
          <a:ext cx="2400300" cy="1263650"/>
        </p:xfrm>
        <a:graphic>
          <a:graphicData uri="http://schemas.openxmlformats.org/drawingml/2006/table">
            <a:tbl>
              <a:tblPr/>
              <a:tblGrid>
                <a:gridCol w="1196975"/>
                <a:gridCol w="1203325"/>
              </a:tblGrid>
              <a:tr h="320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069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ts val="1445"/>
                        </a:lnSpc>
                        <a:spcBef>
                          <a:spcPts val="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100/147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0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751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120" name="picture 21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58932" y="7404113"/>
            <a:ext cx="1574737" cy="1797036"/>
          </a:xfrm>
          <a:prstGeom prst="rect">
            <a:avLst/>
          </a:prstGeom>
        </p:spPr>
      </p:pic>
      <p:pic>
        <p:nvPicPr>
          <p:cNvPr id="2122" name="picture 21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84266" y="2184415"/>
            <a:ext cx="1524067" cy="1720819"/>
          </a:xfrm>
          <a:prstGeom prst="rect">
            <a:avLst/>
          </a:prstGeom>
        </p:spPr>
      </p:pic>
      <p:pic>
        <p:nvPicPr>
          <p:cNvPr id="2124" name="picture 21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97010" y="4800555"/>
            <a:ext cx="1511323" cy="1708238"/>
          </a:xfrm>
          <a:prstGeom prst="rect">
            <a:avLst/>
          </a:prstGeom>
        </p:spPr>
      </p:pic>
      <p:grpSp>
        <p:nvGrpSpPr>
          <p:cNvPr id="312" name="group 312"/>
          <p:cNvGrpSpPr/>
          <p:nvPr/>
        </p:nvGrpSpPr>
        <p:grpSpPr>
          <a:xfrm rot="21600000">
            <a:off x="4311641" y="1917705"/>
            <a:ext cx="2400337" cy="387377"/>
            <a:chOff x="0" y="0"/>
            <a:chExt cx="2400337" cy="387377"/>
          </a:xfrm>
        </p:grpSpPr>
        <p:pic>
          <p:nvPicPr>
            <p:cNvPr id="2126" name="picture 21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0337" cy="387377"/>
            </a:xfrm>
            <a:prstGeom prst="rect">
              <a:avLst/>
            </a:prstGeom>
          </p:spPr>
        </p:pic>
        <p:sp>
          <p:nvSpPr>
            <p:cNvPr id="2128" name="textbox 2128"/>
            <p:cNvSpPr/>
            <p:nvPr/>
          </p:nvSpPr>
          <p:spPr>
            <a:xfrm>
              <a:off x="-12700" y="-12700"/>
              <a:ext cx="2426335" cy="4165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0" algn="l" rtl="0" eaLnBrk="0">
                <a:lnSpc>
                  <a:spcPct val="91000"/>
                </a:lnSpc>
                <a:spcBef>
                  <a:spcPts val="0"/>
                </a:spcBef>
              </a:pPr>
              <a:r>
                <a:rPr sz="15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ZAX200(16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孔)</a:t>
              </a:r>
              <a:endParaRPr sz="1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314" name="group 314"/>
          <p:cNvGrpSpPr/>
          <p:nvPr/>
        </p:nvGrpSpPr>
        <p:grpSpPr>
          <a:xfrm rot="21600000">
            <a:off x="4311641" y="7410404"/>
            <a:ext cx="2400337" cy="368297"/>
            <a:chOff x="0" y="0"/>
            <a:chExt cx="2400337" cy="368297"/>
          </a:xfrm>
        </p:grpSpPr>
        <p:pic>
          <p:nvPicPr>
            <p:cNvPr id="2130" name="picture 213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0337" cy="368297"/>
            </a:xfrm>
            <a:prstGeom prst="rect">
              <a:avLst/>
            </a:prstGeom>
          </p:spPr>
        </p:pic>
        <p:sp>
          <p:nvSpPr>
            <p:cNvPr id="2132" name="textbox 2132"/>
            <p:cNvSpPr/>
            <p:nvPr/>
          </p:nvSpPr>
          <p:spPr>
            <a:xfrm>
              <a:off x="-12700" y="-12700"/>
              <a:ext cx="2426335" cy="3937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0" algn="l" rtl="0" eaLnBrk="0">
                <a:lnSpc>
                  <a:spcPts val="1430"/>
                </a:lnSpc>
              </a:pPr>
              <a:r>
                <a:rPr sz="1500" b="1" kern="0" spc="0" baseline="5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AX240-3(20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孔)</a:t>
              </a:r>
              <a:endParaRPr sz="1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sp>
        <p:nvSpPr>
          <p:cNvPr id="2134" name="textbox 2134"/>
          <p:cNvSpPr/>
          <p:nvPr/>
        </p:nvSpPr>
        <p:spPr>
          <a:xfrm>
            <a:off x="1441429" y="6913942"/>
            <a:ext cx="1450975" cy="307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220"/>
              </a:lnSpc>
            </a:pPr>
            <a:r>
              <a:rPr sz="15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ZAX240-3(20</a:t>
            </a:r>
            <a:r>
              <a:rPr sz="1500" b="1" kern="0" spc="-1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孔)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136" name="textbox 2136"/>
          <p:cNvSpPr/>
          <p:nvPr/>
        </p:nvSpPr>
        <p:spPr>
          <a:xfrm>
            <a:off x="1530330" y="4387126"/>
            <a:ext cx="1279525" cy="241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4000"/>
              </a:lnSpc>
            </a:pPr>
            <a:r>
              <a:rPr sz="15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ZAX230(16</a:t>
            </a:r>
            <a:r>
              <a:rPr sz="1500" b="1" kern="0" spc="-1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孔)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138" name="textbox 2138"/>
          <p:cNvSpPr/>
          <p:nvPr/>
        </p:nvSpPr>
        <p:spPr>
          <a:xfrm>
            <a:off x="1539517" y="1651258"/>
            <a:ext cx="1270635" cy="253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500" b="1" kern="0" spc="0" dirty="0">
                <a:solidFill>
                  <a:srgbClr val="001B8B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ZAX200(16</a:t>
            </a:r>
            <a:r>
              <a:rPr sz="1500" kern="0" spc="-80" dirty="0">
                <a:solidFill>
                  <a:srgbClr val="001B8B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b="1" kern="0" spc="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孔)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140" name="picture 214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0" y="9937746"/>
            <a:ext cx="7658111" cy="12686"/>
          </a:xfrm>
          <a:prstGeom prst="rect">
            <a:avLst/>
          </a:prstGeom>
        </p:spPr>
      </p:pic>
      <p:pic>
        <p:nvPicPr>
          <p:cNvPr id="2142" name="picture 214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0" y="1333544"/>
            <a:ext cx="7658111" cy="12684"/>
          </a:xfrm>
          <a:prstGeom prst="rect">
            <a:avLst/>
          </a:prstGeom>
        </p:spPr>
      </p:pic>
      <p:sp>
        <p:nvSpPr>
          <p:cNvPr id="2144" name="textbox 2144"/>
          <p:cNvSpPr/>
          <p:nvPr/>
        </p:nvSpPr>
        <p:spPr>
          <a:xfrm>
            <a:off x="469885" y="9620224"/>
            <a:ext cx="619759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055/PAGE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146" name="picture 214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298974" y="7791462"/>
            <a:ext cx="2432043" cy="635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8" name="picture 21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0"/>
            <a:ext cx="7670800" cy="10483850"/>
          </a:xfrm>
          <a:prstGeom prst="rect">
            <a:avLst/>
          </a:prstGeom>
        </p:spPr>
      </p:pic>
      <p:sp>
        <p:nvSpPr>
          <p:cNvPr id="2150" name="textbox 2150"/>
          <p:cNvSpPr/>
          <p:nvPr/>
        </p:nvSpPr>
        <p:spPr>
          <a:xfrm>
            <a:off x="34932" y="139749"/>
            <a:ext cx="7626350" cy="1060450"/>
          </a:xfrm>
          <a:prstGeom prst="rect">
            <a:avLst/>
          </a:prstGeom>
          <a:solidFill>
            <a:srgbClr val="12288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730115" indent="923290" algn="l" rtl="0" eaLnBrk="0">
              <a:lnSpc>
                <a:spcPct val="111000"/>
              </a:lnSpc>
              <a:spcBef>
                <a:spcPts val="0"/>
              </a:spcBef>
            </a:pPr>
            <a:r>
              <a:rPr sz="1500" b="1" kern="0" spc="1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行走马达总成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</a:t>
            </a:r>
            <a:r>
              <a:rPr sz="1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r>
              <a:rPr sz="15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MOTORASSY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152" name="picture 21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14855" y="7410404"/>
            <a:ext cx="2393902" cy="368297"/>
          </a:xfrm>
          <a:prstGeom prst="rect">
            <a:avLst/>
          </a:prstGeom>
        </p:spPr>
      </p:pic>
      <p:graphicFrame>
        <p:nvGraphicFramePr>
          <p:cNvPr id="2154" name="table 2154"/>
          <p:cNvGraphicFramePr>
            <a:graphicFrameLocks noGrp="1"/>
          </p:cNvGraphicFramePr>
          <p:nvPr/>
        </p:nvGraphicFramePr>
        <p:xfrm>
          <a:off x="4314855" y="7410404"/>
          <a:ext cx="2409190" cy="1755775"/>
        </p:xfrm>
        <a:graphic>
          <a:graphicData uri="http://schemas.openxmlformats.org/drawingml/2006/table">
            <a:tbl>
              <a:tblPr/>
              <a:tblGrid>
                <a:gridCol w="1212214"/>
                <a:gridCol w="1196975"/>
              </a:tblGrid>
              <a:tr h="4953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76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SY</a:t>
                      </a:r>
                      <a:r>
                        <a:rPr sz="8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305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21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5600" algn="l" rtl="0" eaLnBrk="0">
                        <a:lnSpc>
                          <a:spcPts val="1445"/>
                        </a:lnSpc>
                        <a:spcBef>
                          <a:spcPts val="0"/>
                        </a:spcBef>
                      </a:pPr>
                      <a:r>
                        <a:rPr sz="1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99/169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250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210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156" name="picture 21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14855" y="4667200"/>
            <a:ext cx="2406636" cy="355612"/>
          </a:xfrm>
          <a:prstGeom prst="rect">
            <a:avLst/>
          </a:prstGeom>
        </p:spPr>
      </p:pic>
      <p:graphicFrame>
        <p:nvGraphicFramePr>
          <p:cNvPr id="2158" name="table 2158"/>
          <p:cNvGraphicFramePr>
            <a:graphicFrameLocks noGrp="1"/>
          </p:cNvGraphicFramePr>
          <p:nvPr/>
        </p:nvGraphicFramePr>
        <p:xfrm>
          <a:off x="4324337" y="5006952"/>
          <a:ext cx="2400300" cy="1454150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1873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ts val="1445"/>
                        </a:lnSpc>
                        <a:spcBef>
                          <a:spcPts val="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100/147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561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160" name="table 2160"/>
          <p:cNvGraphicFramePr>
            <a:graphicFrameLocks noGrp="1"/>
          </p:cNvGraphicFramePr>
          <p:nvPr/>
        </p:nvGraphicFramePr>
        <p:xfrm>
          <a:off x="4324337" y="2409787"/>
          <a:ext cx="2400300" cy="1263650"/>
        </p:xfrm>
        <a:graphic>
          <a:graphicData uri="http://schemas.openxmlformats.org/drawingml/2006/table">
            <a:tbl>
              <a:tblPr/>
              <a:tblGrid>
                <a:gridCol w="1203325"/>
                <a:gridCol w="1196975"/>
              </a:tblGrid>
              <a:tr h="3143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132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排量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ts val="1445"/>
                        </a:lnSpc>
                        <a:spcBef>
                          <a:spcPts val="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100/147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2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工作压力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750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34.3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Mpa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输入流量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5615" algn="l" rtl="0" eaLnBrk="0">
                        <a:lnSpc>
                          <a:spcPts val="1545"/>
                        </a:lnSpc>
                        <a:spcBef>
                          <a:spcPts val="5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230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257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旋转方向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815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2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双向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162" name="picture 21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38304" y="7410405"/>
            <a:ext cx="1397006" cy="1866963"/>
          </a:xfrm>
          <a:prstGeom prst="rect">
            <a:avLst/>
          </a:prstGeom>
        </p:spPr>
      </p:pic>
      <p:pic>
        <p:nvPicPr>
          <p:cNvPr id="2164" name="picture 21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438304" y="2184414"/>
            <a:ext cx="1384272" cy="1752585"/>
          </a:xfrm>
          <a:prstGeom prst="rect">
            <a:avLst/>
          </a:prstGeom>
        </p:spPr>
      </p:pic>
      <p:pic>
        <p:nvPicPr>
          <p:cNvPr id="2166" name="picture 216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438304" y="4819636"/>
            <a:ext cx="1390639" cy="1714528"/>
          </a:xfrm>
          <a:prstGeom prst="rect">
            <a:avLst/>
          </a:prstGeom>
        </p:spPr>
      </p:pic>
      <p:grpSp>
        <p:nvGrpSpPr>
          <p:cNvPr id="316" name="group 316"/>
          <p:cNvGrpSpPr/>
          <p:nvPr/>
        </p:nvGrpSpPr>
        <p:grpSpPr>
          <a:xfrm rot="21600000">
            <a:off x="4321145" y="1917705"/>
            <a:ext cx="2393979" cy="387377"/>
            <a:chOff x="0" y="0"/>
            <a:chExt cx="2393979" cy="387377"/>
          </a:xfrm>
        </p:grpSpPr>
        <p:pic>
          <p:nvPicPr>
            <p:cNvPr id="2168" name="picture 216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393979" cy="387377"/>
            </a:xfrm>
            <a:prstGeom prst="rect">
              <a:avLst/>
            </a:prstGeom>
          </p:spPr>
        </p:pic>
        <p:sp>
          <p:nvSpPr>
            <p:cNvPr id="2170" name="textbox 2170"/>
            <p:cNvSpPr/>
            <p:nvPr/>
          </p:nvSpPr>
          <p:spPr>
            <a:xfrm>
              <a:off x="-12700" y="-12700"/>
              <a:ext cx="2419985" cy="4362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91000"/>
                </a:lnSpc>
              </a:pPr>
              <a:r>
                <a:rPr sz="8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8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8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SH</a:t>
              </a:r>
              <a:r>
                <a:rPr sz="8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200A3-</a:t>
              </a:r>
              <a:r>
                <a:rPr sz="8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SH</a:t>
              </a:r>
              <a:r>
                <a:rPr sz="8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210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172" name="textbox 2172"/>
          <p:cNvSpPr/>
          <p:nvPr/>
        </p:nvSpPr>
        <p:spPr>
          <a:xfrm>
            <a:off x="1069986" y="1692113"/>
            <a:ext cx="1934210" cy="376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6865" algn="l" rtl="0" eaLnBrk="0">
              <a:lnSpc>
                <a:spcPct val="82000"/>
              </a:lnSpc>
            </a:pPr>
            <a:r>
              <a:rPr sz="13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MAG-170VP-3800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230"/>
              </a:spcBef>
            </a:pPr>
            <a:r>
              <a:rPr sz="13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(SH200A3-SH210)-30X30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74" name="textbox 2174"/>
          <p:cNvSpPr/>
          <p:nvPr/>
        </p:nvSpPr>
        <p:spPr>
          <a:xfrm>
            <a:off x="1628804" y="7013565"/>
            <a:ext cx="949325" cy="376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3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MAG-170VP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215" algn="l" rtl="0" eaLnBrk="0">
              <a:lnSpc>
                <a:spcPct val="81000"/>
              </a:lnSpc>
              <a:spcBef>
                <a:spcPts val="230"/>
              </a:spcBef>
            </a:pPr>
            <a:r>
              <a:rPr sz="1300" b="1" kern="0" spc="-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(SY305)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76" name="textbox 2176"/>
          <p:cNvSpPr/>
          <p:nvPr/>
        </p:nvSpPr>
        <p:spPr>
          <a:xfrm>
            <a:off x="1431895" y="4585563"/>
            <a:ext cx="1292225" cy="262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60"/>
              </a:lnSpc>
            </a:pPr>
            <a:r>
              <a:rPr sz="13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(SK230-6)-20x26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78" name="textbox 2178"/>
          <p:cNvSpPr/>
          <p:nvPr/>
        </p:nvSpPr>
        <p:spPr>
          <a:xfrm>
            <a:off x="1381114" y="4448002"/>
            <a:ext cx="1371600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300" b="1" kern="0" spc="-1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MAG-170VP-3800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180" name="picture 218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369138" y="9467860"/>
            <a:ext cx="304836" cy="355612"/>
          </a:xfrm>
          <a:prstGeom prst="rect">
            <a:avLst/>
          </a:prstGeom>
        </p:spPr>
      </p:pic>
      <p:sp>
        <p:nvSpPr>
          <p:cNvPr id="2182" name="textbox 2182"/>
          <p:cNvSpPr/>
          <p:nvPr/>
        </p:nvSpPr>
        <p:spPr>
          <a:xfrm>
            <a:off x="6524614" y="9634511"/>
            <a:ext cx="536575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056/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84" name="textbox 2184"/>
          <p:cNvSpPr/>
          <p:nvPr/>
        </p:nvSpPr>
        <p:spPr>
          <a:xfrm>
            <a:off x="5534008" y="4833848"/>
            <a:ext cx="447675" cy="130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230-6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86" name="textbox 2186"/>
          <p:cNvSpPr/>
          <p:nvPr/>
        </p:nvSpPr>
        <p:spPr>
          <a:xfrm>
            <a:off x="4454497" y="4833956"/>
            <a:ext cx="293370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8" name="picture 21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2198" y="139749"/>
            <a:ext cx="7613652" cy="1060441"/>
          </a:xfrm>
          <a:prstGeom prst="rect">
            <a:avLst/>
          </a:prstGeom>
        </p:spPr>
      </p:pic>
      <p:pic>
        <p:nvPicPr>
          <p:cNvPr id="2190" name="picture 21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95343" y="4908539"/>
            <a:ext cx="1492277" cy="1758980"/>
          </a:xfrm>
          <a:prstGeom prst="rect">
            <a:avLst/>
          </a:prstGeom>
        </p:spPr>
      </p:pic>
      <p:pic>
        <p:nvPicPr>
          <p:cNvPr id="2192" name="picture 21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000624" y="2343140"/>
            <a:ext cx="1454153" cy="1682762"/>
          </a:xfrm>
          <a:prstGeom prst="rect">
            <a:avLst/>
          </a:prstGeom>
        </p:spPr>
      </p:pic>
      <p:pic>
        <p:nvPicPr>
          <p:cNvPr id="2194" name="picture 21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39834" y="7632662"/>
            <a:ext cx="1409662" cy="1632020"/>
          </a:xfrm>
          <a:prstGeom prst="rect">
            <a:avLst/>
          </a:prstGeom>
        </p:spPr>
      </p:pic>
      <p:pic>
        <p:nvPicPr>
          <p:cNvPr id="2196" name="picture 219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051404" y="5048288"/>
            <a:ext cx="1384349" cy="1619230"/>
          </a:xfrm>
          <a:prstGeom prst="rect">
            <a:avLst/>
          </a:prstGeom>
        </p:spPr>
      </p:pic>
      <p:pic>
        <p:nvPicPr>
          <p:cNvPr id="2198" name="picture 219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152490" y="2451124"/>
            <a:ext cx="1384349" cy="1593859"/>
          </a:xfrm>
          <a:prstGeom prst="rect">
            <a:avLst/>
          </a:prstGeom>
        </p:spPr>
      </p:pic>
      <p:pic>
        <p:nvPicPr>
          <p:cNvPr id="2200" name="picture 220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095895" y="7626371"/>
            <a:ext cx="1301734" cy="1631915"/>
          </a:xfrm>
          <a:prstGeom prst="rect">
            <a:avLst/>
          </a:prstGeom>
        </p:spPr>
      </p:pic>
      <p:grpSp>
        <p:nvGrpSpPr>
          <p:cNvPr id="318" name="group 318"/>
          <p:cNvGrpSpPr/>
          <p:nvPr/>
        </p:nvGrpSpPr>
        <p:grpSpPr>
          <a:xfrm rot="21600000">
            <a:off x="4498954" y="1739900"/>
            <a:ext cx="2419370" cy="361901"/>
            <a:chOff x="0" y="0"/>
            <a:chExt cx="2419370" cy="361901"/>
          </a:xfrm>
        </p:grpSpPr>
        <p:pic>
          <p:nvPicPr>
            <p:cNvPr id="2202" name="picture 220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9370" cy="361901"/>
            </a:xfrm>
            <a:prstGeom prst="rect">
              <a:avLst/>
            </a:prstGeom>
          </p:spPr>
        </p:pic>
        <p:sp>
          <p:nvSpPr>
            <p:cNvPr id="2204" name="textbox 2204"/>
            <p:cNvSpPr/>
            <p:nvPr/>
          </p:nvSpPr>
          <p:spPr>
            <a:xfrm>
              <a:off x="-12700" y="-12700"/>
              <a:ext cx="2445385" cy="4191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  SY375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320" name="group 320"/>
          <p:cNvGrpSpPr/>
          <p:nvPr/>
        </p:nvGrpSpPr>
        <p:grpSpPr>
          <a:xfrm rot="21600000">
            <a:off x="4505321" y="6921542"/>
            <a:ext cx="2419370" cy="355507"/>
            <a:chOff x="0" y="0"/>
            <a:chExt cx="2419370" cy="355507"/>
          </a:xfrm>
        </p:grpSpPr>
        <p:pic>
          <p:nvPicPr>
            <p:cNvPr id="2206" name="picture 220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19370" cy="355507"/>
            </a:xfrm>
            <a:prstGeom prst="rect">
              <a:avLst/>
            </a:prstGeom>
          </p:spPr>
        </p:pic>
        <p:sp>
          <p:nvSpPr>
            <p:cNvPr id="2208" name="textbox 2208"/>
            <p:cNvSpPr/>
            <p:nvPr/>
          </p:nvSpPr>
          <p:spPr>
            <a:xfrm>
              <a:off x="-12700" y="-12700"/>
              <a:ext cx="2445385" cy="412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88000"/>
                </a:lnSpc>
                <a:spcBef>
                  <a:spcPts val="0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SH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350A5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322" name="group 322"/>
          <p:cNvGrpSpPr/>
          <p:nvPr/>
        </p:nvGrpSpPr>
        <p:grpSpPr>
          <a:xfrm rot="21600000">
            <a:off x="4511687" y="4330668"/>
            <a:ext cx="2413003" cy="355612"/>
            <a:chOff x="0" y="0"/>
            <a:chExt cx="2413003" cy="355612"/>
          </a:xfrm>
        </p:grpSpPr>
        <p:pic>
          <p:nvPicPr>
            <p:cNvPr id="2210" name="picture 221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13003" cy="355612"/>
            </a:xfrm>
            <a:prstGeom prst="rect">
              <a:avLst/>
            </a:prstGeom>
          </p:spPr>
        </p:pic>
        <p:sp>
          <p:nvSpPr>
            <p:cNvPr id="2212" name="textbox 2212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91000"/>
                </a:lnSpc>
                <a:spcBef>
                  <a:spcPts val="0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DX300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324" name="group 324"/>
          <p:cNvGrpSpPr/>
          <p:nvPr/>
        </p:nvGrpSpPr>
        <p:grpSpPr>
          <a:xfrm rot="21600000">
            <a:off x="695311" y="6915146"/>
            <a:ext cx="2400346" cy="355612"/>
            <a:chOff x="0" y="0"/>
            <a:chExt cx="2400346" cy="355612"/>
          </a:xfrm>
        </p:grpSpPr>
        <p:pic>
          <p:nvPicPr>
            <p:cNvPr id="2214" name="picture 221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0346" cy="355612"/>
            </a:xfrm>
            <a:prstGeom prst="rect">
              <a:avLst/>
            </a:prstGeom>
          </p:spPr>
        </p:pic>
        <p:sp>
          <p:nvSpPr>
            <p:cNvPr id="2216" name="textbox 2216"/>
            <p:cNvSpPr/>
            <p:nvPr/>
          </p:nvSpPr>
          <p:spPr>
            <a:xfrm>
              <a:off x="-12700" y="-12700"/>
              <a:ext cx="24263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DX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300-7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326" name="group 326"/>
          <p:cNvGrpSpPr/>
          <p:nvPr/>
        </p:nvGrpSpPr>
        <p:grpSpPr>
          <a:xfrm rot="21600000">
            <a:off x="688944" y="1746295"/>
            <a:ext cx="2400346" cy="355506"/>
            <a:chOff x="0" y="0"/>
            <a:chExt cx="2400346" cy="355506"/>
          </a:xfrm>
        </p:grpSpPr>
        <p:pic>
          <p:nvPicPr>
            <p:cNvPr id="2218" name="picture 221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0346" cy="355506"/>
            </a:xfrm>
            <a:prstGeom prst="rect">
              <a:avLst/>
            </a:prstGeom>
          </p:spPr>
        </p:pic>
        <p:sp>
          <p:nvSpPr>
            <p:cNvPr id="2220" name="textbox 2220"/>
            <p:cNvSpPr/>
            <p:nvPr/>
          </p:nvSpPr>
          <p:spPr>
            <a:xfrm>
              <a:off x="-12700" y="-12700"/>
              <a:ext cx="2426335" cy="412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DH370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328" name="group 328"/>
          <p:cNvGrpSpPr/>
          <p:nvPr/>
        </p:nvGrpSpPr>
        <p:grpSpPr>
          <a:xfrm rot="21600000">
            <a:off x="695311" y="4337063"/>
            <a:ext cx="2400346" cy="349217"/>
            <a:chOff x="0" y="0"/>
            <a:chExt cx="2400346" cy="349217"/>
          </a:xfrm>
        </p:grpSpPr>
        <p:pic>
          <p:nvPicPr>
            <p:cNvPr id="2222" name="picture 222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0346" cy="349217"/>
            </a:xfrm>
            <a:prstGeom prst="rect">
              <a:avLst/>
            </a:prstGeom>
          </p:spPr>
        </p:pic>
        <p:sp>
          <p:nvSpPr>
            <p:cNvPr id="2224" name="textbox 2224"/>
            <p:cNvSpPr/>
            <p:nvPr/>
          </p:nvSpPr>
          <p:spPr>
            <a:xfrm>
              <a:off x="-12700" y="-12700"/>
              <a:ext cx="2426335" cy="3746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ts val="1565"/>
                </a:lnSpc>
                <a:spcBef>
                  <a:spcPts val="0"/>
                </a:spcBef>
              </a:pPr>
              <a:r>
                <a:rPr sz="1700" kern="0" spc="0" baseline="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SK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350-8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226" name="textbox 2226"/>
          <p:cNvSpPr/>
          <p:nvPr/>
        </p:nvSpPr>
        <p:spPr>
          <a:xfrm>
            <a:off x="993739" y="997094"/>
            <a:ext cx="1783079" cy="165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Bochuan</a:t>
            </a:r>
            <a:r>
              <a:rPr sz="11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Excavat</a:t>
            </a:r>
            <a:r>
              <a:rPr sz="11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 Parts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228" name="picture 222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4141"/>
            <a:ext cx="7658067" cy="12686"/>
          </a:xfrm>
          <a:prstGeom prst="rect">
            <a:avLst/>
          </a:prstGeom>
        </p:spPr>
      </p:pic>
      <p:pic>
        <p:nvPicPr>
          <p:cNvPr id="2230" name="picture 223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9836"/>
            <a:ext cx="7645410" cy="12684"/>
          </a:xfrm>
          <a:prstGeom prst="rect">
            <a:avLst/>
          </a:prstGeom>
        </p:spPr>
      </p:pic>
      <p:sp>
        <p:nvSpPr>
          <p:cNvPr id="2232" name="textbox 2232"/>
          <p:cNvSpPr/>
          <p:nvPr/>
        </p:nvSpPr>
        <p:spPr>
          <a:xfrm>
            <a:off x="479411" y="9612331"/>
            <a:ext cx="708659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057/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4" name="picture 22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7677150" cy="10483850"/>
          </a:xfrm>
          <a:prstGeom prst="rect">
            <a:avLst/>
          </a:prstGeom>
        </p:spPr>
      </p:pic>
      <p:sp>
        <p:nvSpPr>
          <p:cNvPr id="2236" name="textbox 2236"/>
          <p:cNvSpPr/>
          <p:nvPr/>
        </p:nvSpPr>
        <p:spPr>
          <a:xfrm>
            <a:off x="6372" y="139749"/>
            <a:ext cx="7651750" cy="1060450"/>
          </a:xfrm>
          <a:prstGeom prst="rect">
            <a:avLst/>
          </a:prstGeom>
          <a:solidFill>
            <a:srgbClr val="1126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755515" indent="935990" algn="l" rtl="0" eaLnBrk="0">
              <a:lnSpc>
                <a:spcPct val="99000"/>
              </a:lnSpc>
            </a:pPr>
            <a:r>
              <a:rPr sz="1600" b="1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行走马达总成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 MOT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 ASSY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238" name="picture 22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44619" y="2336850"/>
            <a:ext cx="1428717" cy="1701738"/>
          </a:xfrm>
          <a:prstGeom prst="rect">
            <a:avLst/>
          </a:prstGeom>
        </p:spPr>
      </p:pic>
      <p:pic>
        <p:nvPicPr>
          <p:cNvPr id="2240" name="picture 22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38247" y="7556549"/>
            <a:ext cx="1435089" cy="1689052"/>
          </a:xfrm>
          <a:prstGeom prst="rect">
            <a:avLst/>
          </a:prstGeom>
        </p:spPr>
      </p:pic>
      <p:pic>
        <p:nvPicPr>
          <p:cNvPr id="2242" name="picture 22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231875" y="5003837"/>
            <a:ext cx="1454205" cy="1657286"/>
          </a:xfrm>
          <a:prstGeom prst="rect">
            <a:avLst/>
          </a:prstGeom>
        </p:spPr>
      </p:pic>
      <p:pic>
        <p:nvPicPr>
          <p:cNvPr id="2244" name="picture 22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111753" y="7632662"/>
            <a:ext cx="1428717" cy="1663786"/>
          </a:xfrm>
          <a:prstGeom prst="rect">
            <a:avLst/>
          </a:prstGeom>
        </p:spPr>
      </p:pic>
      <p:pic>
        <p:nvPicPr>
          <p:cNvPr id="2246" name="picture 22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086342" y="2425648"/>
            <a:ext cx="1352560" cy="1689158"/>
          </a:xfrm>
          <a:prstGeom prst="rect">
            <a:avLst/>
          </a:prstGeom>
        </p:spPr>
      </p:pic>
      <p:pic>
        <p:nvPicPr>
          <p:cNvPr id="2248" name="picture 22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079970" y="4991151"/>
            <a:ext cx="1371599" cy="1568384"/>
          </a:xfrm>
          <a:prstGeom prst="rect">
            <a:avLst/>
          </a:prstGeom>
        </p:spPr>
      </p:pic>
      <p:grpSp>
        <p:nvGrpSpPr>
          <p:cNvPr id="330" name="group 330"/>
          <p:cNvGrpSpPr/>
          <p:nvPr/>
        </p:nvGrpSpPr>
        <p:grpSpPr>
          <a:xfrm rot="21600000">
            <a:off x="4508482" y="6915146"/>
            <a:ext cx="2413005" cy="361902"/>
            <a:chOff x="0" y="0"/>
            <a:chExt cx="2413005" cy="361902"/>
          </a:xfrm>
        </p:grpSpPr>
        <p:pic>
          <p:nvPicPr>
            <p:cNvPr id="2250" name="picture 225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5" cy="361902"/>
            </a:xfrm>
            <a:prstGeom prst="rect">
              <a:avLst/>
            </a:prstGeom>
          </p:spPr>
        </p:pic>
        <p:sp>
          <p:nvSpPr>
            <p:cNvPr id="2252" name="textbox 2252"/>
            <p:cNvSpPr/>
            <p:nvPr/>
          </p:nvSpPr>
          <p:spPr>
            <a:xfrm>
              <a:off x="-12700" y="-12700"/>
              <a:ext cx="2439035" cy="4191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5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CAT32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5C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332" name="group 332"/>
          <p:cNvGrpSpPr/>
          <p:nvPr/>
        </p:nvGrpSpPr>
        <p:grpSpPr>
          <a:xfrm rot="21600000">
            <a:off x="685799" y="4324378"/>
            <a:ext cx="2400337" cy="361902"/>
            <a:chOff x="0" y="0"/>
            <a:chExt cx="2400337" cy="361902"/>
          </a:xfrm>
        </p:grpSpPr>
        <p:pic>
          <p:nvPicPr>
            <p:cNvPr id="2254" name="picture 225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0337" cy="361902"/>
            </a:xfrm>
            <a:prstGeom prst="rect">
              <a:avLst/>
            </a:prstGeom>
          </p:spPr>
        </p:pic>
        <p:sp>
          <p:nvSpPr>
            <p:cNvPr id="2256" name="textbox 2256"/>
            <p:cNvSpPr/>
            <p:nvPr/>
          </p:nvSpPr>
          <p:spPr>
            <a:xfrm>
              <a:off x="-12700" y="-12700"/>
              <a:ext cx="2426335" cy="4191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1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   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R375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334" name="group 334"/>
          <p:cNvGrpSpPr/>
          <p:nvPr/>
        </p:nvGrpSpPr>
        <p:grpSpPr>
          <a:xfrm rot="21600000">
            <a:off x="4514855" y="1739900"/>
            <a:ext cx="2400260" cy="361901"/>
            <a:chOff x="0" y="0"/>
            <a:chExt cx="2400260" cy="361901"/>
          </a:xfrm>
        </p:grpSpPr>
        <p:pic>
          <p:nvPicPr>
            <p:cNvPr id="2258" name="picture 225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0260" cy="361901"/>
            </a:xfrm>
            <a:prstGeom prst="rect">
              <a:avLst/>
            </a:prstGeom>
          </p:spPr>
        </p:pic>
        <p:sp>
          <p:nvSpPr>
            <p:cNvPr id="2260" name="textbox 2260"/>
            <p:cNvSpPr/>
            <p:nvPr/>
          </p:nvSpPr>
          <p:spPr>
            <a:xfrm>
              <a:off x="-12700" y="-12700"/>
              <a:ext cx="2425700" cy="4191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CAT320C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336" name="group 336"/>
          <p:cNvGrpSpPr/>
          <p:nvPr/>
        </p:nvGrpSpPr>
        <p:grpSpPr>
          <a:xfrm rot="21600000">
            <a:off x="679427" y="6915146"/>
            <a:ext cx="2413005" cy="355612"/>
            <a:chOff x="0" y="0"/>
            <a:chExt cx="2413005" cy="355612"/>
          </a:xfrm>
        </p:grpSpPr>
        <p:pic>
          <p:nvPicPr>
            <p:cNvPr id="2262" name="picture 226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13005" cy="355612"/>
            </a:xfrm>
            <a:prstGeom prst="rect">
              <a:avLst/>
            </a:prstGeom>
          </p:spPr>
        </p:pic>
        <p:sp>
          <p:nvSpPr>
            <p:cNvPr id="2264" name="textbox 2264"/>
            <p:cNvSpPr/>
            <p:nvPr/>
          </p:nvSpPr>
          <p:spPr>
            <a:xfrm>
              <a:off x="-12700" y="-12700"/>
              <a:ext cx="2439035" cy="3816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500"/>
                </a:lnSpc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ZAX33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0-3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338" name="group 338"/>
          <p:cNvGrpSpPr/>
          <p:nvPr/>
        </p:nvGrpSpPr>
        <p:grpSpPr>
          <a:xfrm rot="21600000">
            <a:off x="685799" y="1746295"/>
            <a:ext cx="2393965" cy="355506"/>
            <a:chOff x="0" y="0"/>
            <a:chExt cx="2393965" cy="355506"/>
          </a:xfrm>
        </p:grpSpPr>
        <p:pic>
          <p:nvPicPr>
            <p:cNvPr id="2266" name="picture 226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393965" cy="355506"/>
            </a:xfrm>
            <a:prstGeom prst="rect">
              <a:avLst/>
            </a:prstGeom>
          </p:spPr>
        </p:pic>
        <p:sp>
          <p:nvSpPr>
            <p:cNvPr id="2268" name="textbox 2268"/>
            <p:cNvSpPr/>
            <p:nvPr/>
          </p:nvSpPr>
          <p:spPr>
            <a:xfrm>
              <a:off x="-12700" y="-12700"/>
              <a:ext cx="2419985" cy="412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8000"/>
                </a:lnSpc>
                <a:spcBef>
                  <a:spcPts val="0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ZAX330-1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340" name="group 340"/>
          <p:cNvGrpSpPr/>
          <p:nvPr/>
        </p:nvGrpSpPr>
        <p:grpSpPr>
          <a:xfrm rot="21600000">
            <a:off x="4514855" y="4330668"/>
            <a:ext cx="2387593" cy="355612"/>
            <a:chOff x="0" y="0"/>
            <a:chExt cx="2387593" cy="355612"/>
          </a:xfrm>
        </p:grpSpPr>
        <p:pic>
          <p:nvPicPr>
            <p:cNvPr id="2270" name="picture 227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387593" cy="355612"/>
            </a:xfrm>
            <a:prstGeom prst="rect">
              <a:avLst/>
            </a:prstGeom>
          </p:spPr>
        </p:pic>
        <p:sp>
          <p:nvSpPr>
            <p:cNvPr id="2272" name="textbox 2272"/>
            <p:cNvSpPr/>
            <p:nvPr/>
          </p:nvSpPr>
          <p:spPr>
            <a:xfrm>
              <a:off x="-12700" y="-12700"/>
              <a:ext cx="2413000" cy="412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ct val="85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CAT324C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274" name="textbox 2274"/>
          <p:cNvSpPr/>
          <p:nvPr/>
        </p:nvSpPr>
        <p:spPr>
          <a:xfrm>
            <a:off x="6527771" y="9610699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058/PAGE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6" name="picture 22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0"/>
            <a:ext cx="7670800" cy="10483850"/>
          </a:xfrm>
          <a:prstGeom prst="rect">
            <a:avLst/>
          </a:prstGeom>
        </p:spPr>
      </p:pic>
      <p:sp>
        <p:nvSpPr>
          <p:cNvPr id="2278" name="textbox 2278"/>
          <p:cNvSpPr/>
          <p:nvPr/>
        </p:nvSpPr>
        <p:spPr>
          <a:xfrm>
            <a:off x="936591" y="991785"/>
            <a:ext cx="6083300" cy="7712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ct val="76000"/>
              </a:lnSpc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 Excavator Parts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ct val="96000"/>
              </a:lnSpc>
              <a:spcBef>
                <a:spcPts val="1090"/>
              </a:spcBef>
            </a:pPr>
            <a:r>
              <a:rPr sz="3600" b="1" kern="0" spc="-4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行走减速机</a:t>
            </a:r>
            <a:endParaRPr sz="3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7000"/>
              </a:lnSpc>
              <a:spcBef>
                <a:spcPts val="5"/>
              </a:spcBef>
            </a:pPr>
            <a:r>
              <a:rPr sz="13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行走减速机分为二级行星减速</a:t>
            </a:r>
            <a:r>
              <a:rPr sz="13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，三级行星减速和双联行星减速方式，由马达壳，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3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驱动壳，齿圈行星架，行星齿等部件组成，低转速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，大扭矩噪音低等特点，可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13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与多种液压行走马达匹配。</a:t>
            </a:r>
            <a:endParaRPr sz="1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280" name="textbox 2280"/>
          <p:cNvSpPr/>
          <p:nvPr/>
        </p:nvSpPr>
        <p:spPr>
          <a:xfrm>
            <a:off x="473044" y="9615461"/>
            <a:ext cx="64960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059/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2" name="picture 22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489085" y="2736808"/>
            <a:ext cx="6165865" cy="4013217"/>
          </a:xfrm>
          <a:prstGeom prst="rect">
            <a:avLst/>
          </a:prstGeom>
        </p:spPr>
      </p:pic>
      <p:sp>
        <p:nvSpPr>
          <p:cNvPr id="2284" name="textbox 2284"/>
          <p:cNvSpPr/>
          <p:nvPr/>
        </p:nvSpPr>
        <p:spPr>
          <a:xfrm>
            <a:off x="625463" y="7427864"/>
            <a:ext cx="6555105" cy="2348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3500" b="1" kern="0" spc="10" dirty="0">
                <a:solidFill>
                  <a:srgbClr val="0017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TRAVELREDUC</a:t>
            </a:r>
            <a:r>
              <a:rPr sz="3500" b="1" kern="0" spc="0" dirty="0">
                <a:solidFill>
                  <a:srgbClr val="0017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</a:t>
            </a:r>
            <a:endParaRPr sz="3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6000"/>
              </a:lnSpc>
              <a:spcBef>
                <a:spcPts val="305"/>
              </a:spcBef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3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moving</a:t>
            </a:r>
            <a:r>
              <a:rPr sz="13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ducer</a:t>
            </a:r>
            <a:r>
              <a:rPr sz="13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3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divided</a:t>
            </a:r>
            <a:r>
              <a:rPr sz="13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13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two-planetary</a:t>
            </a:r>
            <a:r>
              <a:rPr sz="13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deceleration,three-planetarydecel-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eration</a:t>
            </a:r>
            <a:r>
              <a:rPr sz="13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3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dou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ble-planetarydeceleration.It</a:t>
            </a:r>
            <a:r>
              <a:rPr sz="13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3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composed</a:t>
            </a:r>
            <a:r>
              <a:rPr sz="13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3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13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housing,driving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housing,gear</a:t>
            </a:r>
            <a:r>
              <a:rPr sz="13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rin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g,planetary</a:t>
            </a:r>
            <a:r>
              <a:rPr sz="13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frame,planetary</a:t>
            </a:r>
            <a:r>
              <a:rPr sz="13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gearand</a:t>
            </a:r>
            <a:r>
              <a:rPr sz="13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13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components.It</a:t>
            </a:r>
            <a:r>
              <a:rPr sz="1300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13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characterist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ics</a:t>
            </a:r>
            <a:r>
              <a:rPr sz="13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oflow</a:t>
            </a:r>
            <a:r>
              <a:rPr sz="13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speed,hightor</a:t>
            </a:r>
            <a:r>
              <a:rPr sz="13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queand</a:t>
            </a:r>
            <a:r>
              <a:rPr sz="1300" kern="0" spc="3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lownoise,and</a:t>
            </a:r>
            <a:r>
              <a:rPr sz="13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1300" kern="0" spc="3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bematched.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5000"/>
              </a:lnSpc>
              <a:spcBef>
                <a:spcPts val="0"/>
              </a:spcBef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060/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342" name="group 342"/>
          <p:cNvGrpSpPr/>
          <p:nvPr/>
        </p:nvGrpSpPr>
        <p:grpSpPr>
          <a:xfrm rot="21600000">
            <a:off x="3175" y="133354"/>
            <a:ext cx="7658067" cy="1219165"/>
            <a:chOff x="0" y="0"/>
            <a:chExt cx="7658067" cy="1219165"/>
          </a:xfrm>
        </p:grpSpPr>
        <p:sp>
          <p:nvSpPr>
            <p:cNvPr id="2286" name="rect 2286"/>
            <p:cNvSpPr/>
            <p:nvPr/>
          </p:nvSpPr>
          <p:spPr>
            <a:xfrm>
              <a:off x="38123" y="0"/>
              <a:ext cx="7619943" cy="1066836"/>
            </a:xfrm>
            <a:prstGeom prst="rect">
              <a:avLst/>
            </a:prstGeom>
            <a:solidFill>
              <a:srgbClr val="11278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288" name="textbox 2288"/>
            <p:cNvSpPr/>
            <p:nvPr/>
          </p:nvSpPr>
          <p:spPr>
            <a:xfrm>
              <a:off x="5111778" y="353980"/>
              <a:ext cx="1899920" cy="5308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909" rIns="0" bIns="0"/>
            <a:lstStyle/>
            <a:p>
              <a:pPr marL="12700" indent="789940" algn="l" rtl="0" eaLnBrk="0">
                <a:lnSpc>
                  <a:spcPct val="106000"/>
                </a:lnSpc>
                <a:spcBef>
                  <a:spcPts val="5"/>
                </a:spcBef>
              </a:pPr>
              <a:r>
                <a:rPr sz="1600" b="1" kern="0" spc="6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行走减速机</a:t>
              </a:r>
              <a:r>
                <a:rPr sz="16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TRAVEL REDUCER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2290" name="picture 229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1206481"/>
              <a:ext cx="7658067" cy="12684"/>
            </a:xfrm>
            <a:prstGeom prst="rect">
              <a:avLst/>
            </a:prstGeom>
          </p:spPr>
        </p:pic>
      </p:grpSp>
      <p:pic>
        <p:nvPicPr>
          <p:cNvPr id="2292" name="picture 22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75" y="9937746"/>
            <a:ext cx="7645410" cy="12686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4" name="picture 22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2198" y="139749"/>
            <a:ext cx="7613652" cy="1060441"/>
          </a:xfrm>
          <a:prstGeom prst="rect">
            <a:avLst/>
          </a:prstGeom>
        </p:spPr>
      </p:pic>
      <p:pic>
        <p:nvPicPr>
          <p:cNvPr id="2296" name="picture 22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32349" y="2724123"/>
            <a:ext cx="2330389" cy="2241551"/>
          </a:xfrm>
          <a:prstGeom prst="rect">
            <a:avLst/>
          </a:prstGeom>
        </p:spPr>
      </p:pic>
      <p:pic>
        <p:nvPicPr>
          <p:cNvPr id="2298" name="picture 22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492587" y="6769107"/>
            <a:ext cx="2228905" cy="2178019"/>
          </a:xfrm>
          <a:prstGeom prst="rect">
            <a:avLst/>
          </a:prstGeom>
        </p:spPr>
      </p:pic>
      <p:pic>
        <p:nvPicPr>
          <p:cNvPr id="2300" name="picture 23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92144" y="2654300"/>
            <a:ext cx="2101875" cy="2305084"/>
          </a:xfrm>
          <a:prstGeom prst="rect">
            <a:avLst/>
          </a:prstGeom>
        </p:spPr>
      </p:pic>
      <p:pic>
        <p:nvPicPr>
          <p:cNvPr id="2302" name="picture 23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28706" y="6794478"/>
            <a:ext cx="2228827" cy="2139963"/>
          </a:xfrm>
          <a:prstGeom prst="rect">
            <a:avLst/>
          </a:prstGeom>
        </p:spPr>
      </p:pic>
      <p:grpSp>
        <p:nvGrpSpPr>
          <p:cNvPr id="344" name="group 344"/>
          <p:cNvGrpSpPr/>
          <p:nvPr/>
        </p:nvGrpSpPr>
        <p:grpSpPr>
          <a:xfrm rot="21600000">
            <a:off x="688944" y="1739900"/>
            <a:ext cx="2400346" cy="514337"/>
            <a:chOff x="0" y="0"/>
            <a:chExt cx="2400346" cy="514337"/>
          </a:xfrm>
        </p:grpSpPr>
        <p:pic>
          <p:nvPicPr>
            <p:cNvPr id="2304" name="picture 230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0346" cy="514337"/>
            </a:xfrm>
            <a:prstGeom prst="rect">
              <a:avLst/>
            </a:prstGeom>
          </p:spPr>
        </p:pic>
        <p:sp>
          <p:nvSpPr>
            <p:cNvPr id="2306" name="textbox 2306"/>
            <p:cNvSpPr/>
            <p:nvPr/>
          </p:nvSpPr>
          <p:spPr>
            <a:xfrm>
              <a:off x="-12700" y="-12700"/>
              <a:ext cx="242633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0500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DH258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346" name="group 346"/>
          <p:cNvGrpSpPr/>
          <p:nvPr/>
        </p:nvGrpSpPr>
        <p:grpSpPr>
          <a:xfrm rot="21600000">
            <a:off x="4403759" y="1739900"/>
            <a:ext cx="2400270" cy="514337"/>
            <a:chOff x="0" y="0"/>
            <a:chExt cx="2400270" cy="514337"/>
          </a:xfrm>
        </p:grpSpPr>
        <p:pic>
          <p:nvPicPr>
            <p:cNvPr id="2308" name="picture 230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0270" cy="514337"/>
            </a:xfrm>
            <a:prstGeom prst="rect">
              <a:avLst/>
            </a:prstGeom>
          </p:spPr>
        </p:pic>
        <p:sp>
          <p:nvSpPr>
            <p:cNvPr id="2310" name="textbox 2310"/>
            <p:cNvSpPr/>
            <p:nvPr/>
          </p:nvSpPr>
          <p:spPr>
            <a:xfrm>
              <a:off x="-12700" y="-12700"/>
              <a:ext cx="242570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" algn="l" rtl="0" eaLnBrk="0">
                <a:lnSpc>
                  <a:spcPct val="84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SWE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348" name="group 348"/>
          <p:cNvGrpSpPr/>
          <p:nvPr/>
        </p:nvGrpSpPr>
        <p:grpSpPr>
          <a:xfrm rot="21600000">
            <a:off x="4403759" y="5556231"/>
            <a:ext cx="2406637" cy="501651"/>
            <a:chOff x="0" y="0"/>
            <a:chExt cx="2406637" cy="501651"/>
          </a:xfrm>
        </p:grpSpPr>
        <p:pic>
          <p:nvPicPr>
            <p:cNvPr id="2312" name="picture 231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6637" cy="501651"/>
            </a:xfrm>
            <a:prstGeom prst="rect">
              <a:avLst/>
            </a:prstGeom>
          </p:spPr>
        </p:pic>
        <p:sp>
          <p:nvSpPr>
            <p:cNvPr id="2314" name="textbox 2314"/>
            <p:cNvSpPr/>
            <p:nvPr/>
          </p:nvSpPr>
          <p:spPr>
            <a:xfrm>
              <a:off x="-12700" y="-12700"/>
              <a:ext cx="2432050" cy="5594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165" algn="l" rtl="0" eaLnBrk="0">
                <a:lnSpc>
                  <a:spcPct val="84000"/>
                </a:lnSpc>
                <a:spcBef>
                  <a:spcPts val="0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</a:t>
              </a:r>
              <a:r>
                <a:rPr sz="1100" b="1" i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</a:t>
              </a:r>
              <a:r>
                <a:rPr sz="1100" b="1" i="1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350" name="group 350"/>
          <p:cNvGrpSpPr/>
          <p:nvPr/>
        </p:nvGrpSpPr>
        <p:grpSpPr>
          <a:xfrm rot="21600000">
            <a:off x="688944" y="5556231"/>
            <a:ext cx="2400346" cy="501651"/>
            <a:chOff x="0" y="0"/>
            <a:chExt cx="2400346" cy="501651"/>
          </a:xfrm>
        </p:grpSpPr>
        <p:pic>
          <p:nvPicPr>
            <p:cNvPr id="2316" name="picture 231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0346" cy="501651"/>
            </a:xfrm>
            <a:prstGeom prst="rect">
              <a:avLst/>
            </a:prstGeom>
          </p:spPr>
        </p:pic>
        <p:sp>
          <p:nvSpPr>
            <p:cNvPr id="2318" name="textbox 2318"/>
            <p:cNvSpPr/>
            <p:nvPr/>
          </p:nvSpPr>
          <p:spPr>
            <a:xfrm>
              <a:off x="-12700" y="-12700"/>
              <a:ext cx="2426335" cy="5594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3515" algn="l" rtl="0" eaLnBrk="0">
                <a:lnSpc>
                  <a:spcPct val="84000"/>
                </a:lnSpc>
                <a:spcBef>
                  <a:spcPts val="0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</a:t>
              </a:r>
              <a:r>
                <a:rPr sz="1100" b="1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230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320" name="textbox 2320"/>
          <p:cNvSpPr/>
          <p:nvPr/>
        </p:nvSpPr>
        <p:spPr>
          <a:xfrm>
            <a:off x="987448" y="1004834"/>
            <a:ext cx="1789429" cy="157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</a:t>
            </a:r>
            <a:r>
              <a:rPr sz="1100" b="1" kern="0" spc="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Excavator</a:t>
            </a:r>
            <a:r>
              <a:rPr sz="1100" b="1" kern="0" spc="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Par</a:t>
            </a:r>
            <a:r>
              <a:rPr sz="1100" b="1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ts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322" name="picture 23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175" y="9937746"/>
            <a:ext cx="7658068" cy="12686"/>
          </a:xfrm>
          <a:prstGeom prst="rect">
            <a:avLst/>
          </a:prstGeom>
        </p:spPr>
      </p:pic>
      <p:pic>
        <p:nvPicPr>
          <p:cNvPr id="2324" name="picture 23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175" y="1339836"/>
            <a:ext cx="7645410" cy="12684"/>
          </a:xfrm>
          <a:prstGeom prst="rect">
            <a:avLst/>
          </a:prstGeom>
        </p:spPr>
      </p:pic>
      <p:sp>
        <p:nvSpPr>
          <p:cNvPr id="2326" name="textbox 2326"/>
          <p:cNvSpPr/>
          <p:nvPr/>
        </p:nvSpPr>
        <p:spPr>
          <a:xfrm>
            <a:off x="473045" y="9605936"/>
            <a:ext cx="716915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061/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8" name="picture 23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7677150" cy="10483850"/>
          </a:xfrm>
          <a:prstGeom prst="rect">
            <a:avLst/>
          </a:prstGeom>
        </p:spPr>
      </p:pic>
      <p:sp>
        <p:nvSpPr>
          <p:cNvPr id="2330" name="rect 2330"/>
          <p:cNvSpPr/>
          <p:nvPr/>
        </p:nvSpPr>
        <p:spPr>
          <a:xfrm>
            <a:off x="6372" y="133354"/>
            <a:ext cx="7651739" cy="1066836"/>
          </a:xfrm>
          <a:prstGeom prst="rect">
            <a:avLst/>
          </a:prstGeom>
          <a:solidFill>
            <a:srgbClr val="1128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332" name="picture 23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27522" y="2724123"/>
            <a:ext cx="2324103" cy="2260632"/>
          </a:xfrm>
          <a:prstGeom prst="rect">
            <a:avLst/>
          </a:prstGeom>
        </p:spPr>
      </p:pic>
      <p:pic>
        <p:nvPicPr>
          <p:cNvPr id="2334" name="picture 23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508482" y="6762712"/>
            <a:ext cx="2355887" cy="2178124"/>
          </a:xfrm>
          <a:prstGeom prst="rect">
            <a:avLst/>
          </a:prstGeom>
        </p:spPr>
      </p:pic>
      <p:pic>
        <p:nvPicPr>
          <p:cNvPr id="2336" name="picture 23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76269" y="2768575"/>
            <a:ext cx="2324103" cy="2152648"/>
          </a:xfrm>
          <a:prstGeom prst="rect">
            <a:avLst/>
          </a:prstGeom>
        </p:spPr>
      </p:pic>
      <p:pic>
        <p:nvPicPr>
          <p:cNvPr id="2338" name="picture 23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76269" y="6832640"/>
            <a:ext cx="2273357" cy="2114487"/>
          </a:xfrm>
          <a:prstGeom prst="rect">
            <a:avLst/>
          </a:prstGeom>
        </p:spPr>
      </p:pic>
      <p:grpSp>
        <p:nvGrpSpPr>
          <p:cNvPr id="352" name="group 352"/>
          <p:cNvGrpSpPr/>
          <p:nvPr/>
        </p:nvGrpSpPr>
        <p:grpSpPr>
          <a:xfrm rot="21600000">
            <a:off x="4400542" y="1739900"/>
            <a:ext cx="2413005" cy="514337"/>
            <a:chOff x="0" y="0"/>
            <a:chExt cx="2413005" cy="514337"/>
          </a:xfrm>
        </p:grpSpPr>
        <p:pic>
          <p:nvPicPr>
            <p:cNvPr id="2340" name="picture 234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13005" cy="514337"/>
            </a:xfrm>
            <a:prstGeom prst="rect">
              <a:avLst/>
            </a:prstGeom>
          </p:spPr>
        </p:pic>
        <p:sp>
          <p:nvSpPr>
            <p:cNvPr id="2342" name="textbox 2342"/>
            <p:cNvSpPr/>
            <p:nvPr/>
          </p:nvSpPr>
          <p:spPr>
            <a:xfrm>
              <a:off x="-12700" y="-12700"/>
              <a:ext cx="2439035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3515" algn="l" rtl="0" eaLnBrk="0">
                <a:lnSpc>
                  <a:spcPct val="85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ZAX24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0-3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354" name="group 354"/>
          <p:cNvGrpSpPr/>
          <p:nvPr/>
        </p:nvGrpSpPr>
        <p:grpSpPr>
          <a:xfrm rot="21600000">
            <a:off x="679427" y="5549941"/>
            <a:ext cx="2406709" cy="514337"/>
            <a:chOff x="0" y="0"/>
            <a:chExt cx="2406709" cy="514337"/>
          </a:xfrm>
        </p:grpSpPr>
        <p:pic>
          <p:nvPicPr>
            <p:cNvPr id="2344" name="picture 234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6709" cy="514337"/>
            </a:xfrm>
            <a:prstGeom prst="rect">
              <a:avLst/>
            </a:prstGeom>
          </p:spPr>
        </p:pic>
        <p:sp>
          <p:nvSpPr>
            <p:cNvPr id="2346" name="textbox 2346"/>
            <p:cNvSpPr/>
            <p:nvPr/>
          </p:nvSpPr>
          <p:spPr>
            <a:xfrm>
              <a:off x="-12700" y="-12700"/>
              <a:ext cx="2432685" cy="539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0500" algn="l" rtl="0" eaLnBrk="0">
                <a:lnSpc>
                  <a:spcPts val="1500"/>
                </a:lnSpc>
                <a:spcBef>
                  <a:spcPts val="0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ZAX12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0-6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356" name="group 356"/>
          <p:cNvGrpSpPr/>
          <p:nvPr/>
        </p:nvGrpSpPr>
        <p:grpSpPr>
          <a:xfrm rot="21600000">
            <a:off x="685799" y="1739900"/>
            <a:ext cx="2400337" cy="514337"/>
            <a:chOff x="0" y="0"/>
            <a:chExt cx="2400337" cy="514337"/>
          </a:xfrm>
        </p:grpSpPr>
        <p:pic>
          <p:nvPicPr>
            <p:cNvPr id="2348" name="picture 234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0337" cy="514337"/>
            </a:xfrm>
            <a:prstGeom prst="rect">
              <a:avLst/>
            </a:prstGeom>
          </p:spPr>
        </p:pic>
        <p:sp>
          <p:nvSpPr>
            <p:cNvPr id="2350" name="textbox 2350"/>
            <p:cNvSpPr/>
            <p:nvPr/>
          </p:nvSpPr>
          <p:spPr>
            <a:xfrm>
              <a:off x="-12700" y="-12700"/>
              <a:ext cx="242633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0500" algn="l" rtl="0" eaLnBrk="0">
                <a:lnSpc>
                  <a:spcPct val="85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SWE70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358" name="group 358"/>
          <p:cNvGrpSpPr/>
          <p:nvPr/>
        </p:nvGrpSpPr>
        <p:grpSpPr>
          <a:xfrm rot="21600000">
            <a:off x="4406914" y="5556231"/>
            <a:ext cx="2406633" cy="501651"/>
            <a:chOff x="0" y="0"/>
            <a:chExt cx="2406633" cy="501651"/>
          </a:xfrm>
        </p:grpSpPr>
        <p:pic>
          <p:nvPicPr>
            <p:cNvPr id="2352" name="picture 235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6633" cy="501651"/>
            </a:xfrm>
            <a:prstGeom prst="rect">
              <a:avLst/>
            </a:prstGeom>
          </p:spPr>
        </p:pic>
        <p:sp>
          <p:nvSpPr>
            <p:cNvPr id="2354" name="textbox 2354"/>
            <p:cNvSpPr/>
            <p:nvPr/>
          </p:nvSpPr>
          <p:spPr>
            <a:xfrm>
              <a:off x="-12700" y="-12700"/>
              <a:ext cx="2432050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0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</a:t>
              </a:r>
              <a:r>
                <a:rPr sz="1300" b="1" i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ZAX70</a:t>
              </a:r>
              <a:endParaRPr sz="1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356" name="textbox 2356"/>
          <p:cNvSpPr/>
          <p:nvPr/>
        </p:nvSpPr>
        <p:spPr>
          <a:xfrm>
            <a:off x="5092681" y="531786"/>
            <a:ext cx="1909445" cy="4864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345" rIns="0" bIns="0"/>
          <a:lstStyle/>
          <a:p>
            <a:pPr marL="12700" indent="808990" algn="l" rtl="0" eaLnBrk="0">
              <a:lnSpc>
                <a:spcPct val="97000"/>
              </a:lnSpc>
              <a:spcBef>
                <a:spcPts val="5"/>
              </a:spcBef>
            </a:pPr>
            <a:r>
              <a:rPr sz="1600" b="1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行走减速机</a:t>
            </a:r>
            <a:r>
              <a:rPr sz="16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r>
              <a:rPr sz="16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REDUCER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58" name="textbox 2358"/>
          <p:cNvSpPr/>
          <p:nvPr/>
        </p:nvSpPr>
        <p:spPr>
          <a:xfrm>
            <a:off x="6527771" y="9610699"/>
            <a:ext cx="68706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062/PAGE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" name="group 360"/>
          <p:cNvGrpSpPr/>
          <p:nvPr/>
        </p:nvGrpSpPr>
        <p:grpSpPr>
          <a:xfrm rot="21600000">
            <a:off x="15908" y="139749"/>
            <a:ext cx="7613653" cy="1060441"/>
            <a:chOff x="0" y="0"/>
            <a:chExt cx="7613653" cy="1060441"/>
          </a:xfrm>
        </p:grpSpPr>
        <p:pic>
          <p:nvPicPr>
            <p:cNvPr id="2360" name="picture 236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13653" cy="1060441"/>
            </a:xfrm>
            <a:prstGeom prst="rect">
              <a:avLst/>
            </a:prstGeom>
          </p:spPr>
        </p:pic>
        <p:sp>
          <p:nvSpPr>
            <p:cNvPr id="2362" name="textbox 2362"/>
            <p:cNvSpPr/>
            <p:nvPr/>
          </p:nvSpPr>
          <p:spPr>
            <a:xfrm>
              <a:off x="-12700" y="-12700"/>
              <a:ext cx="7639684" cy="11176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89965" algn="l" rtl="0" eaLnBrk="0">
                <a:lnSpc>
                  <a:spcPct val="79000"/>
                </a:lnSpc>
              </a:pP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100" b="1" kern="0" spc="7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Excavator</a:t>
              </a:r>
              <a:r>
                <a:rPr sz="1100" b="1" kern="0" spc="8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Par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ts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2364" name="picture 23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79487" y="2768575"/>
            <a:ext cx="2311365" cy="2197100"/>
          </a:xfrm>
          <a:prstGeom prst="rect">
            <a:avLst/>
          </a:prstGeom>
        </p:spPr>
      </p:pic>
      <p:pic>
        <p:nvPicPr>
          <p:cNvPr id="2366" name="picture 23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632349" y="2876558"/>
            <a:ext cx="2336755" cy="2089117"/>
          </a:xfrm>
          <a:prstGeom prst="rect">
            <a:avLst/>
          </a:prstGeom>
        </p:spPr>
      </p:pic>
      <p:pic>
        <p:nvPicPr>
          <p:cNvPr id="2368" name="picture 23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619615" y="6661123"/>
            <a:ext cx="2089142" cy="2305083"/>
          </a:xfrm>
          <a:prstGeom prst="rect">
            <a:avLst/>
          </a:prstGeom>
        </p:spPr>
      </p:pic>
      <p:pic>
        <p:nvPicPr>
          <p:cNvPr id="2370" name="picture 23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73120" y="6731051"/>
            <a:ext cx="2139922" cy="2235156"/>
          </a:xfrm>
          <a:prstGeom prst="rect">
            <a:avLst/>
          </a:prstGeom>
        </p:spPr>
      </p:pic>
      <p:grpSp>
        <p:nvGrpSpPr>
          <p:cNvPr id="362" name="group 362"/>
          <p:cNvGrpSpPr/>
          <p:nvPr/>
        </p:nvGrpSpPr>
        <p:grpSpPr>
          <a:xfrm rot="21600000">
            <a:off x="688944" y="1739900"/>
            <a:ext cx="2400346" cy="514337"/>
            <a:chOff x="0" y="0"/>
            <a:chExt cx="2400346" cy="514337"/>
          </a:xfrm>
        </p:grpSpPr>
        <p:pic>
          <p:nvPicPr>
            <p:cNvPr id="2372" name="picture 237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0346" cy="514337"/>
            </a:xfrm>
            <a:prstGeom prst="rect">
              <a:avLst/>
            </a:prstGeom>
          </p:spPr>
        </p:pic>
        <p:sp>
          <p:nvSpPr>
            <p:cNvPr id="2374" name="textbox 2374"/>
            <p:cNvSpPr/>
            <p:nvPr/>
          </p:nvSpPr>
          <p:spPr>
            <a:xfrm>
              <a:off x="-12700" y="-12700"/>
              <a:ext cx="242633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0500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   </a:t>
              </a:r>
              <a:r>
                <a:rPr sz="1100" b="1" i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ZAX60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364" name="group 364"/>
          <p:cNvGrpSpPr/>
          <p:nvPr/>
        </p:nvGrpSpPr>
        <p:grpSpPr>
          <a:xfrm rot="21600000">
            <a:off x="4403759" y="1739900"/>
            <a:ext cx="2393903" cy="514337"/>
            <a:chOff x="0" y="0"/>
            <a:chExt cx="2393903" cy="514337"/>
          </a:xfrm>
        </p:grpSpPr>
        <p:pic>
          <p:nvPicPr>
            <p:cNvPr id="2376" name="picture 237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393903" cy="514337"/>
            </a:xfrm>
            <a:prstGeom prst="rect">
              <a:avLst/>
            </a:prstGeom>
          </p:spPr>
        </p:pic>
        <p:sp>
          <p:nvSpPr>
            <p:cNvPr id="2378" name="textbox 2378"/>
            <p:cNvSpPr/>
            <p:nvPr/>
          </p:nvSpPr>
          <p:spPr>
            <a:xfrm>
              <a:off x="-12700" y="-12700"/>
              <a:ext cx="241935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815" algn="l" rtl="0" eaLnBrk="0">
                <a:lnSpc>
                  <a:spcPct val="84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SY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335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366" name="group 366"/>
          <p:cNvGrpSpPr/>
          <p:nvPr/>
        </p:nvGrpSpPr>
        <p:grpSpPr>
          <a:xfrm rot="21600000">
            <a:off x="4403759" y="5556231"/>
            <a:ext cx="2400270" cy="508047"/>
            <a:chOff x="0" y="0"/>
            <a:chExt cx="2400270" cy="508047"/>
          </a:xfrm>
        </p:grpSpPr>
        <p:pic>
          <p:nvPicPr>
            <p:cNvPr id="2380" name="picture 238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0270" cy="508047"/>
            </a:xfrm>
            <a:prstGeom prst="rect">
              <a:avLst/>
            </a:prstGeom>
          </p:spPr>
        </p:pic>
        <p:sp>
          <p:nvSpPr>
            <p:cNvPr id="2382" name="textbox 2382"/>
            <p:cNvSpPr/>
            <p:nvPr/>
          </p:nvSpPr>
          <p:spPr>
            <a:xfrm>
              <a:off x="-12700" y="-12700"/>
              <a:ext cx="2425700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165" algn="l" rtl="0" eaLnBrk="0">
                <a:lnSpc>
                  <a:spcPct val="80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SK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200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-8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368" name="group 368"/>
          <p:cNvGrpSpPr/>
          <p:nvPr/>
        </p:nvGrpSpPr>
        <p:grpSpPr>
          <a:xfrm rot="21600000">
            <a:off x="688944" y="5556231"/>
            <a:ext cx="2400346" cy="501651"/>
            <a:chOff x="0" y="0"/>
            <a:chExt cx="2400346" cy="501651"/>
          </a:xfrm>
        </p:grpSpPr>
        <p:pic>
          <p:nvPicPr>
            <p:cNvPr id="2384" name="picture 238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0346" cy="501651"/>
            </a:xfrm>
            <a:prstGeom prst="rect">
              <a:avLst/>
            </a:prstGeom>
          </p:spPr>
        </p:pic>
        <p:sp>
          <p:nvSpPr>
            <p:cNvPr id="2386" name="textbox 2386"/>
            <p:cNvSpPr/>
            <p:nvPr/>
          </p:nvSpPr>
          <p:spPr>
            <a:xfrm>
              <a:off x="-12700" y="-12700"/>
              <a:ext cx="2426335" cy="5276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0500" algn="l" rtl="0" eaLnBrk="0">
                <a:lnSpc>
                  <a:spcPts val="1565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SK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230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2388" name="picture 238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175" y="9937746"/>
            <a:ext cx="7658068" cy="12686"/>
          </a:xfrm>
          <a:prstGeom prst="rect">
            <a:avLst/>
          </a:prstGeom>
        </p:spPr>
      </p:pic>
      <p:pic>
        <p:nvPicPr>
          <p:cNvPr id="2390" name="picture 239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175" y="1339836"/>
            <a:ext cx="7645410" cy="12684"/>
          </a:xfrm>
          <a:prstGeom prst="rect">
            <a:avLst/>
          </a:prstGeom>
        </p:spPr>
      </p:pic>
      <p:sp>
        <p:nvSpPr>
          <p:cNvPr id="2392" name="textbox 2392"/>
          <p:cNvSpPr/>
          <p:nvPr/>
        </p:nvSpPr>
        <p:spPr>
          <a:xfrm>
            <a:off x="473045" y="9605936"/>
            <a:ext cx="716915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063/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4" name="picture 23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69974" y="6756422"/>
            <a:ext cx="2298692" cy="2216075"/>
          </a:xfrm>
          <a:prstGeom prst="rect">
            <a:avLst/>
          </a:prstGeom>
        </p:spPr>
      </p:pic>
      <p:pic>
        <p:nvPicPr>
          <p:cNvPr id="2396" name="picture 23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27522" y="2705148"/>
            <a:ext cx="2209790" cy="2286003"/>
          </a:xfrm>
          <a:prstGeom prst="rect">
            <a:avLst/>
          </a:prstGeom>
        </p:spPr>
      </p:pic>
      <p:pic>
        <p:nvPicPr>
          <p:cNvPr id="2398" name="picture 23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533894" y="6870696"/>
            <a:ext cx="2203418" cy="2076430"/>
          </a:xfrm>
          <a:prstGeom prst="rect">
            <a:avLst/>
          </a:prstGeom>
        </p:spPr>
      </p:pic>
      <p:pic>
        <p:nvPicPr>
          <p:cNvPr id="2400" name="picture 24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82641" y="2736808"/>
            <a:ext cx="2063771" cy="2165439"/>
          </a:xfrm>
          <a:prstGeom prst="rect">
            <a:avLst/>
          </a:prstGeom>
        </p:spPr>
      </p:pic>
      <p:grpSp>
        <p:nvGrpSpPr>
          <p:cNvPr id="370" name="group 370"/>
          <p:cNvGrpSpPr/>
          <p:nvPr/>
        </p:nvGrpSpPr>
        <p:grpSpPr>
          <a:xfrm rot="21600000">
            <a:off x="673132" y="1739900"/>
            <a:ext cx="2400260" cy="514337"/>
            <a:chOff x="0" y="0"/>
            <a:chExt cx="2400260" cy="514337"/>
          </a:xfrm>
        </p:grpSpPr>
        <p:pic>
          <p:nvPicPr>
            <p:cNvPr id="2402" name="picture 240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0260" cy="514337"/>
            </a:xfrm>
            <a:prstGeom prst="rect">
              <a:avLst/>
            </a:prstGeom>
          </p:spPr>
        </p:pic>
        <p:sp>
          <p:nvSpPr>
            <p:cNvPr id="2404" name="textbox 2404"/>
            <p:cNvSpPr/>
            <p:nvPr/>
          </p:nvSpPr>
          <p:spPr>
            <a:xfrm>
              <a:off x="-12700" y="-12700"/>
              <a:ext cx="242570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02565" algn="l" rtl="0" eaLnBrk="0">
                <a:lnSpc>
                  <a:spcPct val="95000"/>
                </a:lnSpc>
                <a:spcBef>
                  <a:spcPts val="0"/>
                </a:spcBef>
              </a:pPr>
              <a:r>
                <a:rPr sz="1700" b="1" kern="0" spc="-1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SY215-8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372" name="group 372"/>
          <p:cNvGrpSpPr/>
          <p:nvPr/>
        </p:nvGrpSpPr>
        <p:grpSpPr>
          <a:xfrm rot="21600000">
            <a:off x="4394170" y="1739900"/>
            <a:ext cx="2406710" cy="508047"/>
            <a:chOff x="0" y="0"/>
            <a:chExt cx="2406710" cy="508047"/>
          </a:xfrm>
        </p:grpSpPr>
        <p:pic>
          <p:nvPicPr>
            <p:cNvPr id="2406" name="picture 240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6710" cy="508047"/>
            </a:xfrm>
            <a:prstGeom prst="rect">
              <a:avLst/>
            </a:prstGeom>
          </p:spPr>
        </p:pic>
        <p:sp>
          <p:nvSpPr>
            <p:cNvPr id="2408" name="textbox 2408"/>
            <p:cNvSpPr/>
            <p:nvPr/>
          </p:nvSpPr>
          <p:spPr>
            <a:xfrm>
              <a:off x="-12700" y="-12700"/>
              <a:ext cx="2432685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4150" algn="l" rtl="0" eaLnBrk="0">
                <a:lnSpc>
                  <a:spcPct val="88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SK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350-8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374" name="group 374"/>
          <p:cNvGrpSpPr/>
          <p:nvPr/>
        </p:nvGrpSpPr>
        <p:grpSpPr>
          <a:xfrm rot="21600000">
            <a:off x="4400542" y="5556231"/>
            <a:ext cx="2413005" cy="501651"/>
            <a:chOff x="0" y="0"/>
            <a:chExt cx="2413005" cy="501651"/>
          </a:xfrm>
        </p:grpSpPr>
        <p:pic>
          <p:nvPicPr>
            <p:cNvPr id="2410" name="picture 24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13005" cy="501651"/>
            </a:xfrm>
            <a:prstGeom prst="rect">
              <a:avLst/>
            </a:prstGeom>
          </p:spPr>
        </p:pic>
        <p:sp>
          <p:nvSpPr>
            <p:cNvPr id="2412" name="textbox 2412"/>
            <p:cNvSpPr/>
            <p:nvPr/>
          </p:nvSpPr>
          <p:spPr>
            <a:xfrm>
              <a:off x="-12700" y="-12700"/>
              <a:ext cx="2439035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800" algn="l" rtl="0" eaLnBrk="0">
                <a:lnSpc>
                  <a:spcPct val="84000"/>
                </a:lnSpc>
                <a:spcBef>
                  <a:spcPts val="0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SH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280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376" name="group 376"/>
          <p:cNvGrpSpPr/>
          <p:nvPr/>
        </p:nvGrpSpPr>
        <p:grpSpPr>
          <a:xfrm rot="21600000">
            <a:off x="679427" y="5556231"/>
            <a:ext cx="2406709" cy="501651"/>
            <a:chOff x="0" y="0"/>
            <a:chExt cx="2406709" cy="501651"/>
          </a:xfrm>
        </p:grpSpPr>
        <p:pic>
          <p:nvPicPr>
            <p:cNvPr id="2414" name="picture 24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6709" cy="501651"/>
            </a:xfrm>
            <a:prstGeom prst="rect">
              <a:avLst/>
            </a:prstGeom>
          </p:spPr>
        </p:pic>
        <p:sp>
          <p:nvSpPr>
            <p:cNvPr id="2416" name="textbox 2416"/>
            <p:cNvSpPr/>
            <p:nvPr/>
          </p:nvSpPr>
          <p:spPr>
            <a:xfrm>
              <a:off x="-12700" y="-12700"/>
              <a:ext cx="2432685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6850" algn="l" rtl="0" eaLnBrk="0">
                <a:lnSpc>
                  <a:spcPct val="84000"/>
                </a:lnSpc>
                <a:spcBef>
                  <a:spcPts val="0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SH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350A5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2418" name="picture 24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0" y="9937746"/>
            <a:ext cx="7658111" cy="12686"/>
          </a:xfrm>
          <a:prstGeom prst="rect">
            <a:avLst/>
          </a:prstGeom>
        </p:spPr>
      </p:pic>
      <p:pic>
        <p:nvPicPr>
          <p:cNvPr id="2420" name="picture 24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0" y="1339836"/>
            <a:ext cx="7658111" cy="12684"/>
          </a:xfrm>
          <a:prstGeom prst="rect">
            <a:avLst/>
          </a:prstGeom>
        </p:spPr>
      </p:pic>
      <p:sp>
        <p:nvSpPr>
          <p:cNvPr id="2422" name="textbox 2422"/>
          <p:cNvSpPr/>
          <p:nvPr/>
        </p:nvSpPr>
        <p:spPr>
          <a:xfrm>
            <a:off x="6527771" y="9605936"/>
            <a:ext cx="716915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064/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4" name="picture 24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0"/>
            <a:ext cx="7670800" cy="10483850"/>
          </a:xfrm>
          <a:prstGeom prst="rect">
            <a:avLst/>
          </a:prstGeom>
        </p:spPr>
      </p:pic>
      <p:pic>
        <p:nvPicPr>
          <p:cNvPr id="2426" name="picture 24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39801" y="6667519"/>
            <a:ext cx="2393903" cy="2298688"/>
          </a:xfrm>
          <a:prstGeom prst="rect">
            <a:avLst/>
          </a:prstGeom>
        </p:spPr>
      </p:pic>
      <p:pic>
        <p:nvPicPr>
          <p:cNvPr id="2428" name="picture 24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619615" y="6635753"/>
            <a:ext cx="2349489" cy="2336745"/>
          </a:xfrm>
          <a:prstGeom prst="rect">
            <a:avLst/>
          </a:prstGeom>
        </p:spPr>
      </p:pic>
      <p:pic>
        <p:nvPicPr>
          <p:cNvPr id="2430" name="picture 24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619615" y="2679672"/>
            <a:ext cx="2120900" cy="2298688"/>
          </a:xfrm>
          <a:prstGeom prst="rect">
            <a:avLst/>
          </a:prstGeom>
        </p:spPr>
      </p:pic>
      <p:pic>
        <p:nvPicPr>
          <p:cNvPr id="2432" name="picture 24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85853" y="2787655"/>
            <a:ext cx="2070042" cy="2178020"/>
          </a:xfrm>
          <a:prstGeom prst="rect">
            <a:avLst/>
          </a:prstGeom>
        </p:spPr>
      </p:pic>
      <p:grpSp>
        <p:nvGrpSpPr>
          <p:cNvPr id="378" name="group 378"/>
          <p:cNvGrpSpPr/>
          <p:nvPr/>
        </p:nvGrpSpPr>
        <p:grpSpPr>
          <a:xfrm rot="21600000">
            <a:off x="682654" y="1739900"/>
            <a:ext cx="2400269" cy="514337"/>
            <a:chOff x="0" y="0"/>
            <a:chExt cx="2400269" cy="514337"/>
          </a:xfrm>
        </p:grpSpPr>
        <p:pic>
          <p:nvPicPr>
            <p:cNvPr id="2434" name="picture 243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0269" cy="514337"/>
            </a:xfrm>
            <a:prstGeom prst="rect">
              <a:avLst/>
            </a:prstGeom>
          </p:spPr>
        </p:pic>
        <p:sp>
          <p:nvSpPr>
            <p:cNvPr id="2436" name="textbox 2436"/>
            <p:cNvSpPr/>
            <p:nvPr/>
          </p:nvSpPr>
          <p:spPr>
            <a:xfrm>
              <a:off x="-12700" y="-12700"/>
              <a:ext cx="242570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6215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SH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200A3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380" name="group 380"/>
          <p:cNvGrpSpPr/>
          <p:nvPr/>
        </p:nvGrpSpPr>
        <p:grpSpPr>
          <a:xfrm rot="21600000">
            <a:off x="4397392" y="1739900"/>
            <a:ext cx="2400269" cy="508047"/>
            <a:chOff x="0" y="0"/>
            <a:chExt cx="2400269" cy="508047"/>
          </a:xfrm>
        </p:grpSpPr>
        <p:pic>
          <p:nvPicPr>
            <p:cNvPr id="2438" name="picture 243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0269" cy="508047"/>
            </a:xfrm>
            <a:prstGeom prst="rect">
              <a:avLst/>
            </a:prstGeom>
          </p:spPr>
        </p:pic>
        <p:sp>
          <p:nvSpPr>
            <p:cNvPr id="2440" name="textbox 2440"/>
            <p:cNvSpPr/>
            <p:nvPr/>
          </p:nvSpPr>
          <p:spPr>
            <a:xfrm>
              <a:off x="-12700" y="-12700"/>
              <a:ext cx="2425700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165" algn="l" rtl="0" eaLnBrk="0">
                <a:lnSpc>
                  <a:spcPct val="83000"/>
                </a:lnSpc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              R225-9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382" name="group 382"/>
          <p:cNvGrpSpPr/>
          <p:nvPr/>
        </p:nvGrpSpPr>
        <p:grpSpPr>
          <a:xfrm rot="21600000">
            <a:off x="4403759" y="5556231"/>
            <a:ext cx="2393903" cy="508047"/>
            <a:chOff x="0" y="0"/>
            <a:chExt cx="2393903" cy="508047"/>
          </a:xfrm>
        </p:grpSpPr>
        <p:pic>
          <p:nvPicPr>
            <p:cNvPr id="2442" name="picture 244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393903" cy="508047"/>
            </a:xfrm>
            <a:prstGeom prst="rect">
              <a:avLst/>
            </a:prstGeom>
          </p:spPr>
        </p:pic>
        <p:sp>
          <p:nvSpPr>
            <p:cNvPr id="2444" name="textbox 2444"/>
            <p:cNvSpPr/>
            <p:nvPr/>
          </p:nvSpPr>
          <p:spPr>
            <a:xfrm>
              <a:off x="-12700" y="-12700"/>
              <a:ext cx="2419350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165" algn="l" rtl="0" eaLnBrk="0">
                <a:lnSpc>
                  <a:spcPct val="80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              PC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78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384" name="group 384"/>
          <p:cNvGrpSpPr/>
          <p:nvPr/>
        </p:nvGrpSpPr>
        <p:grpSpPr>
          <a:xfrm rot="21600000">
            <a:off x="688944" y="5556231"/>
            <a:ext cx="2400346" cy="501651"/>
            <a:chOff x="0" y="0"/>
            <a:chExt cx="2400346" cy="501651"/>
          </a:xfrm>
        </p:grpSpPr>
        <p:pic>
          <p:nvPicPr>
            <p:cNvPr id="2446" name="picture 244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0346" cy="501651"/>
            </a:xfrm>
            <a:prstGeom prst="rect">
              <a:avLst/>
            </a:prstGeom>
          </p:spPr>
        </p:pic>
        <p:sp>
          <p:nvSpPr>
            <p:cNvPr id="2448" name="textbox 2448"/>
            <p:cNvSpPr/>
            <p:nvPr/>
          </p:nvSpPr>
          <p:spPr>
            <a:xfrm>
              <a:off x="-12700" y="-12700"/>
              <a:ext cx="2426335" cy="5276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3515" algn="l" rtl="0" eaLnBrk="0">
                <a:lnSpc>
                  <a:spcPts val="1565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120-6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450" name="textbox 2450"/>
          <p:cNvSpPr/>
          <p:nvPr/>
        </p:nvSpPr>
        <p:spPr>
          <a:xfrm>
            <a:off x="981081" y="987435"/>
            <a:ext cx="1809750" cy="180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 Excavator Parts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2452" name="textbox 2452"/>
          <p:cNvSpPr/>
          <p:nvPr/>
        </p:nvSpPr>
        <p:spPr>
          <a:xfrm>
            <a:off x="460388" y="9605936"/>
            <a:ext cx="708659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065/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4" name="picture 24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0"/>
            <a:ext cx="7670800" cy="10483850"/>
          </a:xfrm>
          <a:prstGeom prst="rect">
            <a:avLst/>
          </a:prstGeom>
        </p:spPr>
      </p:pic>
      <p:sp>
        <p:nvSpPr>
          <p:cNvPr id="2456" name="textbox 2456"/>
          <p:cNvSpPr/>
          <p:nvPr/>
        </p:nvSpPr>
        <p:spPr>
          <a:xfrm>
            <a:off x="22198" y="133354"/>
            <a:ext cx="7639050" cy="1067435"/>
          </a:xfrm>
          <a:prstGeom prst="rect">
            <a:avLst/>
          </a:prstGeom>
          <a:solidFill>
            <a:srgbClr val="1128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92700" indent="796290" algn="l" rtl="0" eaLnBrk="0">
              <a:lnSpc>
                <a:spcPct val="96000"/>
              </a:lnSpc>
            </a:pP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行走减速机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7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r>
              <a:rPr sz="17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REDUCER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458" name="picture 24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73120" y="2724123"/>
            <a:ext cx="2616203" cy="2197100"/>
          </a:xfrm>
          <a:prstGeom prst="rect">
            <a:avLst/>
          </a:prstGeom>
        </p:spPr>
      </p:pic>
      <p:pic>
        <p:nvPicPr>
          <p:cNvPr id="2460" name="picture 24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78292" y="2768575"/>
            <a:ext cx="2527298" cy="2159044"/>
          </a:xfrm>
          <a:prstGeom prst="rect">
            <a:avLst/>
          </a:prstGeom>
        </p:spPr>
      </p:pic>
      <p:pic>
        <p:nvPicPr>
          <p:cNvPr id="2462" name="picture 24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92144" y="6686599"/>
            <a:ext cx="2305075" cy="2279607"/>
          </a:xfrm>
          <a:prstGeom prst="rect">
            <a:avLst/>
          </a:prstGeom>
        </p:spPr>
      </p:pic>
      <p:pic>
        <p:nvPicPr>
          <p:cNvPr id="2464" name="picture 24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441806" y="6877091"/>
            <a:ext cx="2305074" cy="2070035"/>
          </a:xfrm>
          <a:prstGeom prst="rect">
            <a:avLst/>
          </a:prstGeom>
        </p:spPr>
      </p:pic>
      <p:grpSp>
        <p:nvGrpSpPr>
          <p:cNvPr id="386" name="group 386"/>
          <p:cNvGrpSpPr/>
          <p:nvPr/>
        </p:nvGrpSpPr>
        <p:grpSpPr>
          <a:xfrm rot="21600000">
            <a:off x="688944" y="1739900"/>
            <a:ext cx="2406713" cy="514337"/>
            <a:chOff x="0" y="0"/>
            <a:chExt cx="2406713" cy="514337"/>
          </a:xfrm>
        </p:grpSpPr>
        <p:pic>
          <p:nvPicPr>
            <p:cNvPr id="2466" name="picture 246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6713" cy="514337"/>
            </a:xfrm>
            <a:prstGeom prst="rect">
              <a:avLst/>
            </a:prstGeom>
          </p:spPr>
        </p:pic>
        <p:sp>
          <p:nvSpPr>
            <p:cNvPr id="2468" name="textbox 2468"/>
            <p:cNvSpPr/>
            <p:nvPr/>
          </p:nvSpPr>
          <p:spPr>
            <a:xfrm>
              <a:off x="-12700" y="-12700"/>
              <a:ext cx="2432685" cy="5740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0500" algn="l" rtl="0" eaLnBrk="0">
                <a:lnSpc>
                  <a:spcPct val="83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</a:t>
              </a:r>
              <a:r>
                <a:rPr sz="12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PC200</a:t>
              </a: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-8</a:t>
              </a:r>
              <a:endParaRPr sz="12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388" name="group 388"/>
          <p:cNvGrpSpPr/>
          <p:nvPr/>
        </p:nvGrpSpPr>
        <p:grpSpPr>
          <a:xfrm rot="21600000">
            <a:off x="4416416" y="1739900"/>
            <a:ext cx="2400346" cy="514337"/>
            <a:chOff x="0" y="0"/>
            <a:chExt cx="2400346" cy="514337"/>
          </a:xfrm>
        </p:grpSpPr>
        <p:pic>
          <p:nvPicPr>
            <p:cNvPr id="2470" name="picture 247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0346" cy="514337"/>
            </a:xfrm>
            <a:prstGeom prst="rect">
              <a:avLst/>
            </a:prstGeom>
          </p:spPr>
        </p:pic>
        <p:sp>
          <p:nvSpPr>
            <p:cNvPr id="2472" name="textbox 2472"/>
            <p:cNvSpPr/>
            <p:nvPr/>
          </p:nvSpPr>
          <p:spPr>
            <a:xfrm>
              <a:off x="-12700" y="-12700"/>
              <a:ext cx="2426335" cy="5740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3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</a:t>
              </a:r>
              <a:r>
                <a:rPr sz="12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PC</a:t>
              </a:r>
              <a:r>
                <a:rPr sz="12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200-7</a:t>
              </a:r>
              <a:endParaRPr sz="12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390" name="group 390"/>
          <p:cNvGrpSpPr/>
          <p:nvPr/>
        </p:nvGrpSpPr>
        <p:grpSpPr>
          <a:xfrm rot="21600000">
            <a:off x="695311" y="5556231"/>
            <a:ext cx="2413003" cy="508047"/>
            <a:chOff x="0" y="0"/>
            <a:chExt cx="2413003" cy="508047"/>
          </a:xfrm>
        </p:grpSpPr>
        <p:pic>
          <p:nvPicPr>
            <p:cNvPr id="2474" name="picture 247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3" cy="508047"/>
            </a:xfrm>
            <a:prstGeom prst="rect">
              <a:avLst/>
            </a:prstGeom>
          </p:spPr>
        </p:pic>
        <p:sp>
          <p:nvSpPr>
            <p:cNvPr id="2476" name="textbox 2476"/>
            <p:cNvSpPr/>
            <p:nvPr/>
          </p:nvSpPr>
          <p:spPr>
            <a:xfrm>
              <a:off x="-12700" y="-12700"/>
              <a:ext cx="2439035" cy="5683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165" algn="l" rtl="0" eaLnBrk="0">
                <a:lnSpc>
                  <a:spcPct val="80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    </a:t>
              </a:r>
              <a:r>
                <a:rPr sz="12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PC</a:t>
              </a:r>
              <a:r>
                <a:rPr sz="12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56</a:t>
              </a:r>
              <a:endParaRPr sz="12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392" name="group 392"/>
          <p:cNvGrpSpPr/>
          <p:nvPr/>
        </p:nvGrpSpPr>
        <p:grpSpPr>
          <a:xfrm rot="21600000">
            <a:off x="4416416" y="5556231"/>
            <a:ext cx="2400346" cy="501651"/>
            <a:chOff x="0" y="0"/>
            <a:chExt cx="2400346" cy="501651"/>
          </a:xfrm>
        </p:grpSpPr>
        <p:pic>
          <p:nvPicPr>
            <p:cNvPr id="2478" name="picture 247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0346" cy="501651"/>
            </a:xfrm>
            <a:prstGeom prst="rect">
              <a:avLst/>
            </a:prstGeom>
          </p:spPr>
        </p:pic>
        <p:sp>
          <p:nvSpPr>
            <p:cNvPr id="2480" name="textbox 2480"/>
            <p:cNvSpPr/>
            <p:nvPr/>
          </p:nvSpPr>
          <p:spPr>
            <a:xfrm>
              <a:off x="-12700" y="-12700"/>
              <a:ext cx="2426335" cy="5619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3000"/>
                </a:lnSpc>
                <a:spcBef>
                  <a:spcPts val="0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             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HD</a:t>
              </a:r>
              <a:r>
                <a:rPr sz="12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1430</a:t>
              </a:r>
              <a:endParaRPr sz="1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482" name="textbox 2482"/>
          <p:cNvSpPr/>
          <p:nvPr/>
        </p:nvSpPr>
        <p:spPr>
          <a:xfrm>
            <a:off x="6524615" y="9610699"/>
            <a:ext cx="68706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066/PAGE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4" name="picture 24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7677150" cy="10483850"/>
          </a:xfrm>
          <a:prstGeom prst="rect">
            <a:avLst/>
          </a:prstGeom>
        </p:spPr>
      </p:pic>
      <p:pic>
        <p:nvPicPr>
          <p:cNvPr id="2486" name="picture 24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28738" y="1879649"/>
            <a:ext cx="6502392" cy="4121096"/>
          </a:xfrm>
          <a:prstGeom prst="rect">
            <a:avLst/>
          </a:prstGeom>
        </p:spPr>
      </p:pic>
      <p:grpSp>
        <p:nvGrpSpPr>
          <p:cNvPr id="394" name="group 394"/>
          <p:cNvGrpSpPr/>
          <p:nvPr/>
        </p:nvGrpSpPr>
        <p:grpSpPr>
          <a:xfrm rot="21600000">
            <a:off x="6372" y="133354"/>
            <a:ext cx="7626327" cy="1073126"/>
            <a:chOff x="0" y="0"/>
            <a:chExt cx="7626327" cy="1073126"/>
          </a:xfrm>
        </p:grpSpPr>
        <p:pic>
          <p:nvPicPr>
            <p:cNvPr id="2488" name="picture 248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626327" cy="1073126"/>
            </a:xfrm>
            <a:prstGeom prst="rect">
              <a:avLst/>
            </a:prstGeom>
          </p:spPr>
        </p:pic>
        <p:sp>
          <p:nvSpPr>
            <p:cNvPr id="2490" name="textbox 2490"/>
            <p:cNvSpPr/>
            <p:nvPr/>
          </p:nvSpPr>
          <p:spPr>
            <a:xfrm>
              <a:off x="-12700" y="-12700"/>
              <a:ext cx="7651750" cy="11360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6315" algn="l" rtl="0" eaLnBrk="0">
                <a:lnSpc>
                  <a:spcPct val="76000"/>
                </a:lnSpc>
                <a:spcBef>
                  <a:spcPts val="0"/>
                </a:spcBef>
              </a:pPr>
              <a:r>
                <a:rPr sz="13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Part</a:t>
              </a:r>
              <a:r>
                <a:rPr sz="1300" b="1" kern="0" spc="-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s</a:t>
              </a:r>
              <a:endParaRPr sz="13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sp>
        <p:nvSpPr>
          <p:cNvPr id="2492" name="textbox 2492"/>
          <p:cNvSpPr/>
          <p:nvPr/>
        </p:nvSpPr>
        <p:spPr>
          <a:xfrm>
            <a:off x="952471" y="7344382"/>
            <a:ext cx="5887084" cy="13531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ct val="96000"/>
              </a:lnSpc>
            </a:pPr>
            <a:r>
              <a:rPr sz="3500" b="1" kern="0" spc="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回转减速机</a:t>
            </a:r>
            <a:endParaRPr sz="3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9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9000"/>
              </a:lnSpc>
            </a:pPr>
            <a:r>
              <a:rPr sz="13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回转减速机一般以二级行星减速方式为主，由立轴，立轴座，</a:t>
            </a:r>
            <a:r>
              <a:rPr sz="13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齿圈，行星架，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3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行星齿等部件组成，转速和扭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矩搭配合理，具有效率高，噪音低等特点，可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与多种液压回转马达匹配。</a:t>
            </a:r>
            <a:endParaRPr sz="1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494" name="textbox 2494"/>
          <p:cNvSpPr/>
          <p:nvPr/>
        </p:nvSpPr>
        <p:spPr>
          <a:xfrm>
            <a:off x="469885" y="9615461"/>
            <a:ext cx="64960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067/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6" name="picture 24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495452" y="2508260"/>
            <a:ext cx="6178521" cy="4254451"/>
          </a:xfrm>
          <a:prstGeom prst="rect">
            <a:avLst/>
          </a:prstGeom>
        </p:spPr>
      </p:pic>
      <p:sp>
        <p:nvSpPr>
          <p:cNvPr id="2498" name="textbox 2498"/>
          <p:cNvSpPr/>
          <p:nvPr/>
        </p:nvSpPr>
        <p:spPr>
          <a:xfrm>
            <a:off x="619097" y="7432626"/>
            <a:ext cx="6555105" cy="2343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500" algn="l" rtl="0" eaLnBrk="0">
              <a:lnSpc>
                <a:spcPct val="81000"/>
              </a:lnSpc>
              <a:spcBef>
                <a:spcPts val="0"/>
              </a:spcBef>
            </a:pPr>
            <a:r>
              <a:rPr sz="3500" b="1" kern="0" spc="-30" dirty="0">
                <a:solidFill>
                  <a:srgbClr val="0017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ROTARYREDUCER</a:t>
            </a:r>
            <a:endParaRPr sz="3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4000"/>
              </a:lnSpc>
              <a:spcBef>
                <a:spcPts val="350"/>
              </a:spcBef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Generally,rotary</a:t>
            </a:r>
            <a:r>
              <a:rPr sz="1300" kern="0" spc="3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reducer</a:t>
            </a:r>
            <a:r>
              <a:rPr sz="13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300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based</a:t>
            </a:r>
            <a:r>
              <a:rPr sz="13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13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two-stage</a:t>
            </a:r>
            <a:r>
              <a:rPr sz="1300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planetarydecelerationmode,com-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posedofverticalshaft,vert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ical</a:t>
            </a:r>
            <a:r>
              <a:rPr sz="13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shaft</a:t>
            </a:r>
            <a:r>
              <a:rPr sz="13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seat,gear</a:t>
            </a:r>
            <a:r>
              <a:rPr sz="1300" kern="0" spc="3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ring,planetary</a:t>
            </a:r>
            <a:r>
              <a:rPr sz="13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gear,planetary</a:t>
            </a:r>
            <a:r>
              <a:rPr sz="13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gear</a:t>
            </a:r>
            <a:r>
              <a:rPr sz="1300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13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components.The</a:t>
            </a:r>
            <a:r>
              <a:rPr sz="13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speed</a:t>
            </a:r>
            <a:r>
              <a:rPr sz="13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3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torque</a:t>
            </a:r>
            <a:r>
              <a:rPr sz="13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matching</a:t>
            </a:r>
            <a:r>
              <a:rPr sz="13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3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reasonable.It</a:t>
            </a:r>
            <a:r>
              <a:rPr sz="13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13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heffi-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ciency,lownoiseandothercharacteristics,anditcanbematched  with  avarietyofhydra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uli-        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crotarymotors.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5000"/>
              </a:lnSpc>
              <a:spcBef>
                <a:spcPts val="0"/>
              </a:spcBef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068/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396" name="group 396"/>
          <p:cNvGrpSpPr/>
          <p:nvPr/>
        </p:nvGrpSpPr>
        <p:grpSpPr>
          <a:xfrm rot="21600000">
            <a:off x="3175" y="133354"/>
            <a:ext cx="7658068" cy="1219165"/>
            <a:chOff x="0" y="0"/>
            <a:chExt cx="7658068" cy="1219165"/>
          </a:xfrm>
        </p:grpSpPr>
        <p:sp>
          <p:nvSpPr>
            <p:cNvPr id="2500" name="rect 2500"/>
            <p:cNvSpPr/>
            <p:nvPr/>
          </p:nvSpPr>
          <p:spPr>
            <a:xfrm>
              <a:off x="31757" y="0"/>
              <a:ext cx="7626309" cy="1066836"/>
            </a:xfrm>
            <a:prstGeom prst="rect">
              <a:avLst/>
            </a:prstGeom>
            <a:solidFill>
              <a:srgbClr val="11278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502" name="textbox 2502"/>
            <p:cNvSpPr/>
            <p:nvPr/>
          </p:nvSpPr>
          <p:spPr>
            <a:xfrm>
              <a:off x="5124434" y="341106"/>
              <a:ext cx="1872614" cy="5308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789940" algn="l" rtl="0" eaLnBrk="0">
                <a:lnSpc>
                  <a:spcPct val="106000"/>
                </a:lnSpc>
              </a:pPr>
              <a:r>
                <a:rPr sz="1600" b="1" kern="0" spc="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回转减速机</a:t>
              </a:r>
              <a:r>
                <a:rPr sz="16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6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ROTARYREDUCER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2504" name="picture 250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1206481"/>
              <a:ext cx="7658068" cy="12684"/>
            </a:xfrm>
            <a:prstGeom prst="rect">
              <a:avLst/>
            </a:prstGeom>
          </p:spPr>
        </p:pic>
      </p:grpSp>
      <p:pic>
        <p:nvPicPr>
          <p:cNvPr id="2506" name="picture 25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75" y="9944141"/>
            <a:ext cx="7658068" cy="12686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8" name="picture 25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541" y="139749"/>
            <a:ext cx="7626308" cy="1060441"/>
          </a:xfrm>
          <a:prstGeom prst="rect">
            <a:avLst/>
          </a:prstGeom>
        </p:spPr>
      </p:pic>
      <p:pic>
        <p:nvPicPr>
          <p:cNvPr id="2510" name="picture 25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32349" y="6584906"/>
            <a:ext cx="1885942" cy="2381301"/>
          </a:xfrm>
          <a:prstGeom prst="rect">
            <a:avLst/>
          </a:prstGeom>
        </p:spPr>
      </p:pic>
      <p:pic>
        <p:nvPicPr>
          <p:cNvPr id="2512" name="picture 25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638638" y="2673382"/>
            <a:ext cx="1930432" cy="2324058"/>
          </a:xfrm>
          <a:prstGeom prst="rect">
            <a:avLst/>
          </a:prstGeom>
        </p:spPr>
      </p:pic>
      <p:pic>
        <p:nvPicPr>
          <p:cNvPr id="2514" name="picture 25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85853" y="6661123"/>
            <a:ext cx="1904966" cy="2273318"/>
          </a:xfrm>
          <a:prstGeom prst="rect">
            <a:avLst/>
          </a:prstGeom>
        </p:spPr>
      </p:pic>
      <p:pic>
        <p:nvPicPr>
          <p:cNvPr id="2516" name="picture 25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79487" y="2705148"/>
            <a:ext cx="1847818" cy="2254237"/>
          </a:xfrm>
          <a:prstGeom prst="rect">
            <a:avLst/>
          </a:prstGeom>
        </p:spPr>
      </p:pic>
      <p:grpSp>
        <p:nvGrpSpPr>
          <p:cNvPr id="398" name="group 398"/>
          <p:cNvGrpSpPr/>
          <p:nvPr/>
        </p:nvGrpSpPr>
        <p:grpSpPr>
          <a:xfrm rot="21600000">
            <a:off x="4397392" y="1739900"/>
            <a:ext cx="2406636" cy="514337"/>
            <a:chOff x="0" y="0"/>
            <a:chExt cx="2406636" cy="514337"/>
          </a:xfrm>
        </p:grpSpPr>
        <p:pic>
          <p:nvPicPr>
            <p:cNvPr id="2518" name="picture 25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6636" cy="514337"/>
            </a:xfrm>
            <a:prstGeom prst="rect">
              <a:avLst/>
            </a:prstGeom>
          </p:spPr>
        </p:pic>
        <p:sp>
          <p:nvSpPr>
            <p:cNvPr id="2520" name="textbox 2520"/>
            <p:cNvSpPr/>
            <p:nvPr/>
          </p:nvSpPr>
          <p:spPr>
            <a:xfrm>
              <a:off x="-12700" y="-12700"/>
              <a:ext cx="243205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91000"/>
                </a:lnSpc>
                <a:spcBef>
                  <a:spcPts val="0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  </a:t>
              </a:r>
              <a:r>
                <a:rPr sz="1100" b="1" i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</a:t>
              </a:r>
              <a:r>
                <a:rPr sz="1100" b="1" i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AX70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00" name="group 400"/>
          <p:cNvGrpSpPr/>
          <p:nvPr/>
        </p:nvGrpSpPr>
        <p:grpSpPr>
          <a:xfrm rot="21600000">
            <a:off x="682654" y="1739900"/>
            <a:ext cx="2406636" cy="514337"/>
            <a:chOff x="0" y="0"/>
            <a:chExt cx="2406636" cy="514337"/>
          </a:xfrm>
        </p:grpSpPr>
        <p:pic>
          <p:nvPicPr>
            <p:cNvPr id="2522" name="picture 25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6636" cy="514337"/>
            </a:xfrm>
            <a:prstGeom prst="rect">
              <a:avLst/>
            </a:prstGeom>
          </p:spPr>
        </p:pic>
        <p:sp>
          <p:nvSpPr>
            <p:cNvPr id="2524" name="textbox 2524"/>
            <p:cNvSpPr/>
            <p:nvPr/>
          </p:nvSpPr>
          <p:spPr>
            <a:xfrm>
              <a:off x="-12700" y="-12700"/>
              <a:ext cx="243205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ct val="95000"/>
                </a:lnSpc>
                <a:spcBef>
                  <a:spcPts val="5"/>
                </a:spcBef>
              </a:pPr>
              <a:r>
                <a:rPr sz="1700" b="1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LG200180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02" name="group 402"/>
          <p:cNvGrpSpPr/>
          <p:nvPr/>
        </p:nvGrpSpPr>
        <p:grpSpPr>
          <a:xfrm rot="21600000">
            <a:off x="4403759" y="5556231"/>
            <a:ext cx="2406637" cy="508047"/>
            <a:chOff x="0" y="0"/>
            <a:chExt cx="2406637" cy="508047"/>
          </a:xfrm>
        </p:grpSpPr>
        <p:pic>
          <p:nvPicPr>
            <p:cNvPr id="2526" name="picture 25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6637" cy="508047"/>
            </a:xfrm>
            <a:prstGeom prst="rect">
              <a:avLst/>
            </a:prstGeom>
          </p:spPr>
        </p:pic>
        <p:sp>
          <p:nvSpPr>
            <p:cNvPr id="2528" name="textbox 2528"/>
            <p:cNvSpPr/>
            <p:nvPr/>
          </p:nvSpPr>
          <p:spPr>
            <a:xfrm>
              <a:off x="-12700" y="-12700"/>
              <a:ext cx="243205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92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SK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200-6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04" name="group 404"/>
          <p:cNvGrpSpPr/>
          <p:nvPr/>
        </p:nvGrpSpPr>
        <p:grpSpPr>
          <a:xfrm rot="21600000">
            <a:off x="688944" y="5556231"/>
            <a:ext cx="2406713" cy="501651"/>
            <a:chOff x="0" y="0"/>
            <a:chExt cx="2406713" cy="501651"/>
          </a:xfrm>
        </p:grpSpPr>
        <p:pic>
          <p:nvPicPr>
            <p:cNvPr id="2530" name="picture 253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6713" cy="501651"/>
            </a:xfrm>
            <a:prstGeom prst="rect">
              <a:avLst/>
            </a:prstGeom>
          </p:spPr>
        </p:pic>
        <p:sp>
          <p:nvSpPr>
            <p:cNvPr id="2532" name="textbox 2532"/>
            <p:cNvSpPr/>
            <p:nvPr/>
          </p:nvSpPr>
          <p:spPr>
            <a:xfrm>
              <a:off x="-12700" y="-12700"/>
              <a:ext cx="2432685" cy="5276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ts val="1565"/>
                </a:lnSpc>
                <a:spcBef>
                  <a:spcPts val="0"/>
                </a:spcBef>
              </a:pPr>
              <a:r>
                <a:rPr sz="1700" kern="0" spc="0" baseline="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SK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200-8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534" name="textbox 2534"/>
          <p:cNvSpPr/>
          <p:nvPr/>
        </p:nvSpPr>
        <p:spPr>
          <a:xfrm>
            <a:off x="981082" y="1004834"/>
            <a:ext cx="1809114" cy="157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</a:t>
            </a:r>
            <a:r>
              <a:rPr sz="1100" b="1" kern="0" spc="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Excavator</a:t>
            </a:r>
            <a:r>
              <a:rPr sz="1100" b="1" kern="0" spc="8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Par</a:t>
            </a:r>
            <a:r>
              <a:rPr sz="1100" b="1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ts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536" name="picture 253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175" y="9944141"/>
            <a:ext cx="7658068" cy="12686"/>
          </a:xfrm>
          <a:prstGeom prst="rect">
            <a:avLst/>
          </a:prstGeom>
        </p:spPr>
      </p:pic>
      <p:pic>
        <p:nvPicPr>
          <p:cNvPr id="2538" name="picture 25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175" y="1339836"/>
            <a:ext cx="7645410" cy="12684"/>
          </a:xfrm>
          <a:prstGeom prst="rect">
            <a:avLst/>
          </a:prstGeom>
        </p:spPr>
      </p:pic>
      <p:sp>
        <p:nvSpPr>
          <p:cNvPr id="2540" name="textbox 2540"/>
          <p:cNvSpPr/>
          <p:nvPr/>
        </p:nvSpPr>
        <p:spPr>
          <a:xfrm>
            <a:off x="479411" y="9612331"/>
            <a:ext cx="708659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069/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2" name="picture 25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0"/>
            <a:ext cx="7670800" cy="10483850"/>
          </a:xfrm>
          <a:prstGeom prst="rect">
            <a:avLst/>
          </a:prstGeom>
        </p:spPr>
      </p:pic>
      <p:sp>
        <p:nvSpPr>
          <p:cNvPr id="2544" name="textbox 2544"/>
          <p:cNvSpPr/>
          <p:nvPr/>
        </p:nvSpPr>
        <p:spPr>
          <a:xfrm>
            <a:off x="22198" y="139749"/>
            <a:ext cx="7639050" cy="1060450"/>
          </a:xfrm>
          <a:prstGeom prst="rect">
            <a:avLst/>
          </a:prstGeom>
          <a:solidFill>
            <a:srgbClr val="12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05400" indent="796290" algn="l" rtl="0" eaLnBrk="0">
              <a:lnSpc>
                <a:spcPct val="105000"/>
              </a:lnSpc>
              <a:spcBef>
                <a:spcPts val="0"/>
              </a:spcBef>
            </a:pPr>
            <a:r>
              <a:rPr sz="1600" b="1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回转减速机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ROTARYREDUCER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546" name="picture 25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8706" y="6521479"/>
            <a:ext cx="2000237" cy="2425648"/>
          </a:xfrm>
          <a:prstGeom prst="rect">
            <a:avLst/>
          </a:prstGeom>
        </p:spPr>
      </p:pic>
      <p:pic>
        <p:nvPicPr>
          <p:cNvPr id="2548" name="picture 25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664106" y="6648438"/>
            <a:ext cx="1955746" cy="2279713"/>
          </a:xfrm>
          <a:prstGeom prst="rect">
            <a:avLst/>
          </a:prstGeom>
        </p:spPr>
      </p:pic>
      <p:pic>
        <p:nvPicPr>
          <p:cNvPr id="2550" name="picture 25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664106" y="2622535"/>
            <a:ext cx="1822428" cy="2330454"/>
          </a:xfrm>
          <a:prstGeom prst="rect">
            <a:avLst/>
          </a:prstGeom>
        </p:spPr>
      </p:pic>
      <p:pic>
        <p:nvPicPr>
          <p:cNvPr id="2552" name="picture 25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68391" y="2616244"/>
            <a:ext cx="1714500" cy="2304979"/>
          </a:xfrm>
          <a:prstGeom prst="rect">
            <a:avLst/>
          </a:prstGeom>
        </p:spPr>
      </p:pic>
      <p:grpSp>
        <p:nvGrpSpPr>
          <p:cNvPr id="406" name="group 406"/>
          <p:cNvGrpSpPr/>
          <p:nvPr/>
        </p:nvGrpSpPr>
        <p:grpSpPr>
          <a:xfrm rot="21600000">
            <a:off x="688944" y="1739900"/>
            <a:ext cx="2400346" cy="514337"/>
            <a:chOff x="0" y="0"/>
            <a:chExt cx="2400346" cy="514337"/>
          </a:xfrm>
        </p:grpSpPr>
        <p:pic>
          <p:nvPicPr>
            <p:cNvPr id="2554" name="picture 255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0346" cy="514337"/>
            </a:xfrm>
            <a:prstGeom prst="rect">
              <a:avLst/>
            </a:prstGeom>
          </p:spPr>
        </p:pic>
        <p:sp>
          <p:nvSpPr>
            <p:cNvPr id="2556" name="textbox 2556"/>
            <p:cNvSpPr/>
            <p:nvPr/>
          </p:nvSpPr>
          <p:spPr>
            <a:xfrm>
              <a:off x="-12700" y="-12700"/>
              <a:ext cx="242633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1000"/>
                </a:lnSpc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SY365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408" name="group 408"/>
          <p:cNvGrpSpPr/>
          <p:nvPr/>
        </p:nvGrpSpPr>
        <p:grpSpPr>
          <a:xfrm rot="21600000">
            <a:off x="4422783" y="1739900"/>
            <a:ext cx="2387613" cy="514337"/>
            <a:chOff x="0" y="0"/>
            <a:chExt cx="2387613" cy="514337"/>
          </a:xfrm>
        </p:grpSpPr>
        <p:pic>
          <p:nvPicPr>
            <p:cNvPr id="2558" name="picture 255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387613" cy="514337"/>
            </a:xfrm>
            <a:prstGeom prst="rect">
              <a:avLst/>
            </a:prstGeom>
          </p:spPr>
        </p:pic>
        <p:sp>
          <p:nvSpPr>
            <p:cNvPr id="2560" name="textbox 2560"/>
            <p:cNvSpPr/>
            <p:nvPr/>
          </p:nvSpPr>
          <p:spPr>
            <a:xfrm>
              <a:off x="-12700" y="-12700"/>
              <a:ext cx="241363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1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SY245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410" name="group 410"/>
          <p:cNvGrpSpPr/>
          <p:nvPr/>
        </p:nvGrpSpPr>
        <p:grpSpPr>
          <a:xfrm rot="21600000">
            <a:off x="688944" y="5556231"/>
            <a:ext cx="2406713" cy="508047"/>
            <a:chOff x="0" y="0"/>
            <a:chExt cx="2406713" cy="508047"/>
          </a:xfrm>
        </p:grpSpPr>
        <p:pic>
          <p:nvPicPr>
            <p:cNvPr id="2562" name="picture 256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6713" cy="508047"/>
            </a:xfrm>
            <a:prstGeom prst="rect">
              <a:avLst/>
            </a:prstGeom>
          </p:spPr>
        </p:pic>
        <p:sp>
          <p:nvSpPr>
            <p:cNvPr id="2564" name="textbox 2564"/>
            <p:cNvSpPr/>
            <p:nvPr/>
          </p:nvSpPr>
          <p:spPr>
            <a:xfrm>
              <a:off x="-12700" y="-12700"/>
              <a:ext cx="2432685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SK135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12" name="group 412"/>
          <p:cNvGrpSpPr/>
          <p:nvPr/>
        </p:nvGrpSpPr>
        <p:grpSpPr>
          <a:xfrm rot="21600000">
            <a:off x="4422783" y="5556231"/>
            <a:ext cx="2387613" cy="508047"/>
            <a:chOff x="0" y="0"/>
            <a:chExt cx="2387613" cy="508047"/>
          </a:xfrm>
        </p:grpSpPr>
        <p:pic>
          <p:nvPicPr>
            <p:cNvPr id="2566" name="picture 256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387613" cy="508047"/>
            </a:xfrm>
            <a:prstGeom prst="rect">
              <a:avLst/>
            </a:prstGeom>
          </p:spPr>
        </p:pic>
        <p:sp>
          <p:nvSpPr>
            <p:cNvPr id="2568" name="textbox 2568"/>
            <p:cNvSpPr/>
            <p:nvPr/>
          </p:nvSpPr>
          <p:spPr>
            <a:xfrm>
              <a:off x="-12700" y="-12700"/>
              <a:ext cx="2413635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1600" algn="l" rtl="0" eaLnBrk="0">
                <a:lnSpc>
                  <a:spcPct val="89000"/>
                </a:lnSpc>
                <a:spcBef>
                  <a:spcPts val="0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SH280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570" name="textbox 2570"/>
          <p:cNvSpPr/>
          <p:nvPr/>
        </p:nvSpPr>
        <p:spPr>
          <a:xfrm>
            <a:off x="6524615" y="9610699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070/PAGE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" name="group 414"/>
          <p:cNvGrpSpPr/>
          <p:nvPr/>
        </p:nvGrpSpPr>
        <p:grpSpPr>
          <a:xfrm rot="21600000">
            <a:off x="22198" y="139749"/>
            <a:ext cx="7613652" cy="1060441"/>
            <a:chOff x="0" y="0"/>
            <a:chExt cx="7613652" cy="1060441"/>
          </a:xfrm>
        </p:grpSpPr>
        <p:pic>
          <p:nvPicPr>
            <p:cNvPr id="2572" name="picture 257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13652" cy="1060441"/>
            </a:xfrm>
            <a:prstGeom prst="rect">
              <a:avLst/>
            </a:prstGeom>
          </p:spPr>
        </p:pic>
        <p:sp>
          <p:nvSpPr>
            <p:cNvPr id="2574" name="textbox 2574"/>
            <p:cNvSpPr/>
            <p:nvPr/>
          </p:nvSpPr>
          <p:spPr>
            <a:xfrm>
              <a:off x="-12700" y="-12700"/>
              <a:ext cx="7639684" cy="11176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84250" algn="l" rtl="0" eaLnBrk="0">
                <a:lnSpc>
                  <a:spcPct val="79000"/>
                </a:lnSpc>
              </a:pP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100" b="1" kern="0" spc="7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Excavator</a:t>
              </a:r>
              <a:r>
                <a:rPr sz="1100" b="1" kern="0" spc="8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Par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ts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2576" name="picture 25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00592" y="2749599"/>
            <a:ext cx="1993870" cy="2228761"/>
          </a:xfrm>
          <a:prstGeom prst="rect">
            <a:avLst/>
          </a:prstGeom>
        </p:spPr>
      </p:pic>
      <p:pic>
        <p:nvPicPr>
          <p:cNvPr id="2578" name="picture 25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676763" y="6705575"/>
            <a:ext cx="1841528" cy="2273318"/>
          </a:xfrm>
          <a:prstGeom prst="rect">
            <a:avLst/>
          </a:prstGeom>
        </p:spPr>
      </p:pic>
      <p:pic>
        <p:nvPicPr>
          <p:cNvPr id="2580" name="picture 25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92144" y="2768575"/>
            <a:ext cx="1835162" cy="2197100"/>
          </a:xfrm>
          <a:prstGeom prst="rect">
            <a:avLst/>
          </a:prstGeom>
        </p:spPr>
      </p:pic>
      <p:pic>
        <p:nvPicPr>
          <p:cNvPr id="2582" name="picture 258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98510" y="6737341"/>
            <a:ext cx="1816138" cy="2203495"/>
          </a:xfrm>
          <a:prstGeom prst="rect">
            <a:avLst/>
          </a:prstGeom>
        </p:spPr>
      </p:pic>
      <p:grpSp>
        <p:nvGrpSpPr>
          <p:cNvPr id="416" name="group 416"/>
          <p:cNvGrpSpPr/>
          <p:nvPr/>
        </p:nvGrpSpPr>
        <p:grpSpPr>
          <a:xfrm rot="21600000">
            <a:off x="682654" y="1739900"/>
            <a:ext cx="2400269" cy="514337"/>
            <a:chOff x="0" y="0"/>
            <a:chExt cx="2400269" cy="514337"/>
          </a:xfrm>
        </p:grpSpPr>
        <p:pic>
          <p:nvPicPr>
            <p:cNvPr id="2584" name="picture 258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0269" cy="514337"/>
            </a:xfrm>
            <a:prstGeom prst="rect">
              <a:avLst/>
            </a:prstGeom>
          </p:spPr>
        </p:pic>
        <p:sp>
          <p:nvSpPr>
            <p:cNvPr id="2586" name="textbox 2586"/>
            <p:cNvSpPr/>
            <p:nvPr/>
          </p:nvSpPr>
          <p:spPr>
            <a:xfrm>
              <a:off x="-12700" y="-12700"/>
              <a:ext cx="242570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84000"/>
                </a:lnSpc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SH</a:t>
              </a:r>
              <a:r>
                <a:rPr sz="11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120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18" name="group 418"/>
          <p:cNvGrpSpPr/>
          <p:nvPr/>
        </p:nvGrpSpPr>
        <p:grpSpPr>
          <a:xfrm rot="21600000">
            <a:off x="4397392" y="1739900"/>
            <a:ext cx="2400269" cy="514337"/>
            <a:chOff x="0" y="0"/>
            <a:chExt cx="2400269" cy="514337"/>
          </a:xfrm>
        </p:grpSpPr>
        <p:pic>
          <p:nvPicPr>
            <p:cNvPr id="2588" name="picture 258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0269" cy="514337"/>
            </a:xfrm>
            <a:prstGeom prst="rect">
              <a:avLst/>
            </a:prstGeom>
          </p:spPr>
        </p:pic>
        <p:sp>
          <p:nvSpPr>
            <p:cNvPr id="2590" name="textbox 2590"/>
            <p:cNvSpPr/>
            <p:nvPr/>
          </p:nvSpPr>
          <p:spPr>
            <a:xfrm>
              <a:off x="-12700" y="-12700"/>
              <a:ext cx="242570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91000"/>
                </a:lnSpc>
                <a:spcBef>
                  <a:spcPts val="0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R335-7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20" name="group 420"/>
          <p:cNvGrpSpPr/>
          <p:nvPr/>
        </p:nvGrpSpPr>
        <p:grpSpPr>
          <a:xfrm rot="21600000">
            <a:off x="4403759" y="5556231"/>
            <a:ext cx="2406637" cy="508047"/>
            <a:chOff x="0" y="0"/>
            <a:chExt cx="2406637" cy="508047"/>
          </a:xfrm>
        </p:grpSpPr>
        <p:pic>
          <p:nvPicPr>
            <p:cNvPr id="2592" name="picture 259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6637" cy="508047"/>
            </a:xfrm>
            <a:prstGeom prst="rect">
              <a:avLst/>
            </a:prstGeom>
          </p:spPr>
        </p:pic>
        <p:sp>
          <p:nvSpPr>
            <p:cNvPr id="2594" name="textbox 2594"/>
            <p:cNvSpPr/>
            <p:nvPr/>
          </p:nvSpPr>
          <p:spPr>
            <a:xfrm>
              <a:off x="-12700" y="-12700"/>
              <a:ext cx="2432050" cy="534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ts val="1565"/>
                </a:lnSpc>
                <a:spcBef>
                  <a:spcPts val="0"/>
                </a:spcBef>
              </a:pPr>
              <a:r>
                <a:rPr sz="1700" kern="0" spc="0" baseline="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200-8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22" name="group 422"/>
          <p:cNvGrpSpPr/>
          <p:nvPr/>
        </p:nvGrpSpPr>
        <p:grpSpPr>
          <a:xfrm rot="21600000">
            <a:off x="688944" y="5556231"/>
            <a:ext cx="2393979" cy="501651"/>
            <a:chOff x="0" y="0"/>
            <a:chExt cx="2393979" cy="501651"/>
          </a:xfrm>
        </p:grpSpPr>
        <p:pic>
          <p:nvPicPr>
            <p:cNvPr id="2596" name="picture 259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393979" cy="501651"/>
            </a:xfrm>
            <a:prstGeom prst="rect">
              <a:avLst/>
            </a:prstGeom>
          </p:spPr>
        </p:pic>
        <p:sp>
          <p:nvSpPr>
            <p:cNvPr id="2598" name="textbox 2598"/>
            <p:cNvSpPr/>
            <p:nvPr/>
          </p:nvSpPr>
          <p:spPr>
            <a:xfrm>
              <a:off x="-12700" y="-12700"/>
              <a:ext cx="2419985" cy="5594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130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2600" name="picture 260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175" y="9944141"/>
            <a:ext cx="7658068" cy="12686"/>
          </a:xfrm>
          <a:prstGeom prst="rect">
            <a:avLst/>
          </a:prstGeom>
        </p:spPr>
      </p:pic>
      <p:pic>
        <p:nvPicPr>
          <p:cNvPr id="2602" name="picture 260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175" y="1339836"/>
            <a:ext cx="7645410" cy="12684"/>
          </a:xfrm>
          <a:prstGeom prst="rect">
            <a:avLst/>
          </a:prstGeom>
        </p:spPr>
      </p:pic>
      <p:sp>
        <p:nvSpPr>
          <p:cNvPr id="2604" name="textbox 2604"/>
          <p:cNvSpPr/>
          <p:nvPr/>
        </p:nvSpPr>
        <p:spPr>
          <a:xfrm>
            <a:off x="479411" y="9612331"/>
            <a:ext cx="716915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071/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4" name="group 424"/>
          <p:cNvGrpSpPr/>
          <p:nvPr/>
        </p:nvGrpSpPr>
        <p:grpSpPr>
          <a:xfrm rot="21600000">
            <a:off x="3175" y="139749"/>
            <a:ext cx="7658068" cy="1212770"/>
            <a:chOff x="0" y="0"/>
            <a:chExt cx="7658068" cy="1212770"/>
          </a:xfrm>
        </p:grpSpPr>
        <p:sp>
          <p:nvSpPr>
            <p:cNvPr id="2606" name="rect 2606"/>
            <p:cNvSpPr/>
            <p:nvPr/>
          </p:nvSpPr>
          <p:spPr>
            <a:xfrm>
              <a:off x="19023" y="0"/>
              <a:ext cx="7639043" cy="1060441"/>
            </a:xfrm>
            <a:prstGeom prst="rect">
              <a:avLst/>
            </a:prstGeom>
            <a:solidFill>
              <a:srgbClr val="1227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608" name="textbox 2608"/>
            <p:cNvSpPr/>
            <p:nvPr/>
          </p:nvSpPr>
          <p:spPr>
            <a:xfrm>
              <a:off x="5111777" y="379352"/>
              <a:ext cx="1896745" cy="5054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3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796290" algn="l" rtl="0" eaLnBrk="0">
                <a:lnSpc>
                  <a:spcPct val="100000"/>
                </a:lnSpc>
              </a:pPr>
              <a:r>
                <a:rPr sz="1600" b="1" kern="0" spc="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回转减速机</a:t>
              </a:r>
              <a:r>
                <a:rPr sz="16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ROTARYREDUCER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2610" name="picture 261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086"/>
              <a:ext cx="7658068" cy="12684"/>
            </a:xfrm>
            <a:prstGeom prst="rect">
              <a:avLst/>
            </a:prstGeom>
          </p:spPr>
        </p:pic>
      </p:grpSp>
      <p:pic>
        <p:nvPicPr>
          <p:cNvPr id="2612" name="picture 26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62025" y="6756421"/>
            <a:ext cx="2216170" cy="2178019"/>
          </a:xfrm>
          <a:prstGeom prst="rect">
            <a:avLst/>
          </a:prstGeom>
        </p:spPr>
      </p:pic>
      <p:pic>
        <p:nvPicPr>
          <p:cNvPr id="2614" name="picture 26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38196" y="2736809"/>
            <a:ext cx="1962190" cy="2254341"/>
          </a:xfrm>
          <a:prstGeom prst="rect">
            <a:avLst/>
          </a:prstGeom>
        </p:spPr>
      </p:pic>
      <p:pic>
        <p:nvPicPr>
          <p:cNvPr id="2616" name="picture 26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670396" y="6718261"/>
            <a:ext cx="1720867" cy="2247946"/>
          </a:xfrm>
          <a:prstGeom prst="rect">
            <a:avLst/>
          </a:prstGeom>
        </p:spPr>
      </p:pic>
      <p:pic>
        <p:nvPicPr>
          <p:cNvPr id="2618" name="picture 26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632349" y="2794051"/>
            <a:ext cx="1644619" cy="2152648"/>
          </a:xfrm>
          <a:prstGeom prst="rect">
            <a:avLst/>
          </a:prstGeom>
        </p:spPr>
      </p:pic>
      <p:grpSp>
        <p:nvGrpSpPr>
          <p:cNvPr id="426" name="group 426"/>
          <p:cNvGrpSpPr/>
          <p:nvPr/>
        </p:nvGrpSpPr>
        <p:grpSpPr>
          <a:xfrm rot="21600000">
            <a:off x="695311" y="1739900"/>
            <a:ext cx="2400346" cy="514337"/>
            <a:chOff x="0" y="0"/>
            <a:chExt cx="2400346" cy="514337"/>
          </a:xfrm>
        </p:grpSpPr>
        <p:pic>
          <p:nvPicPr>
            <p:cNvPr id="2620" name="picture 26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0346" cy="514337"/>
            </a:xfrm>
            <a:prstGeom prst="rect">
              <a:avLst/>
            </a:prstGeom>
          </p:spPr>
        </p:pic>
        <p:sp>
          <p:nvSpPr>
            <p:cNvPr id="2622" name="textbox 2622"/>
            <p:cNvSpPr/>
            <p:nvPr/>
          </p:nvSpPr>
          <p:spPr>
            <a:xfrm>
              <a:off x="-12700" y="-12700"/>
              <a:ext cx="2426335" cy="5683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0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305-7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28" name="group 428"/>
          <p:cNvGrpSpPr/>
          <p:nvPr/>
        </p:nvGrpSpPr>
        <p:grpSpPr>
          <a:xfrm rot="21600000">
            <a:off x="4422783" y="1739900"/>
            <a:ext cx="2387613" cy="514337"/>
            <a:chOff x="0" y="0"/>
            <a:chExt cx="2387613" cy="514337"/>
          </a:xfrm>
        </p:grpSpPr>
        <p:pic>
          <p:nvPicPr>
            <p:cNvPr id="2624" name="picture 262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387613" cy="514337"/>
            </a:xfrm>
            <a:prstGeom prst="rect">
              <a:avLst/>
            </a:prstGeom>
          </p:spPr>
        </p:pic>
        <p:sp>
          <p:nvSpPr>
            <p:cNvPr id="2626" name="textbox 2626"/>
            <p:cNvSpPr/>
            <p:nvPr/>
          </p:nvSpPr>
          <p:spPr>
            <a:xfrm>
              <a:off x="-12700" y="-12700"/>
              <a:ext cx="2413635" cy="5683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950" algn="l" rtl="0" eaLnBrk="0">
                <a:lnSpc>
                  <a:spcPct val="92000"/>
                </a:lnSpc>
                <a:spcBef>
                  <a:spcPts val="5"/>
                </a:spcBef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r>
                <a:rPr sz="10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210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30" name="group 430"/>
          <p:cNvGrpSpPr/>
          <p:nvPr/>
        </p:nvGrpSpPr>
        <p:grpSpPr>
          <a:xfrm rot="21600000">
            <a:off x="4422783" y="5556231"/>
            <a:ext cx="2387613" cy="508047"/>
            <a:chOff x="0" y="0"/>
            <a:chExt cx="2387613" cy="508047"/>
          </a:xfrm>
        </p:grpSpPr>
        <p:pic>
          <p:nvPicPr>
            <p:cNvPr id="2628" name="picture 262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387613" cy="508047"/>
            </a:xfrm>
            <a:prstGeom prst="rect">
              <a:avLst/>
            </a:prstGeom>
          </p:spPr>
        </p:pic>
        <p:sp>
          <p:nvSpPr>
            <p:cNvPr id="2630" name="textbox 2630"/>
            <p:cNvSpPr/>
            <p:nvPr/>
          </p:nvSpPr>
          <p:spPr>
            <a:xfrm>
              <a:off x="-12700" y="-12700"/>
              <a:ext cx="2413635" cy="5708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ct val="79000"/>
                </a:lnSpc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</a:t>
              </a:r>
              <a:r>
                <a:rPr sz="13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PC</a:t>
              </a:r>
              <a:r>
                <a:rPr sz="1300" b="1" kern="0" spc="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128</a:t>
              </a:r>
              <a:endParaRPr sz="13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432" name="group 432"/>
          <p:cNvGrpSpPr/>
          <p:nvPr/>
        </p:nvGrpSpPr>
        <p:grpSpPr>
          <a:xfrm rot="21600000">
            <a:off x="688944" y="5556231"/>
            <a:ext cx="2406713" cy="501651"/>
            <a:chOff x="0" y="0"/>
            <a:chExt cx="2406713" cy="501651"/>
          </a:xfrm>
        </p:grpSpPr>
        <p:pic>
          <p:nvPicPr>
            <p:cNvPr id="2632" name="picture 263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6713" cy="501651"/>
            </a:xfrm>
            <a:prstGeom prst="rect">
              <a:avLst/>
            </a:prstGeom>
          </p:spPr>
        </p:pic>
        <p:sp>
          <p:nvSpPr>
            <p:cNvPr id="2634" name="textbox 2634"/>
            <p:cNvSpPr/>
            <p:nvPr/>
          </p:nvSpPr>
          <p:spPr>
            <a:xfrm>
              <a:off x="-12700" y="-12700"/>
              <a:ext cx="2432685" cy="5645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79000"/>
                </a:lnSpc>
              </a:pP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                </a:t>
              </a:r>
              <a:r>
                <a:rPr sz="13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PC</a:t>
              </a:r>
              <a:r>
                <a:rPr sz="1300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200-7</a:t>
              </a:r>
              <a:endParaRPr sz="13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2636" name="picture 263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175" y="9944141"/>
            <a:ext cx="7658068" cy="12686"/>
          </a:xfrm>
          <a:prstGeom prst="rect">
            <a:avLst/>
          </a:prstGeom>
        </p:spPr>
      </p:pic>
      <p:sp>
        <p:nvSpPr>
          <p:cNvPr id="2638" name="textbox 2638"/>
          <p:cNvSpPr/>
          <p:nvPr/>
        </p:nvSpPr>
        <p:spPr>
          <a:xfrm>
            <a:off x="6524614" y="9615461"/>
            <a:ext cx="64960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072/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0" name="picture 26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541" y="139749"/>
            <a:ext cx="7626308" cy="1060441"/>
          </a:xfrm>
          <a:prstGeom prst="rect">
            <a:avLst/>
          </a:prstGeom>
        </p:spPr>
      </p:pic>
      <p:pic>
        <p:nvPicPr>
          <p:cNvPr id="2642" name="picture 26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64106" y="2717834"/>
            <a:ext cx="2101799" cy="2197100"/>
          </a:xfrm>
          <a:prstGeom prst="rect">
            <a:avLst/>
          </a:prstGeom>
        </p:spPr>
      </p:pic>
      <p:pic>
        <p:nvPicPr>
          <p:cNvPr id="2644" name="picture 26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670396" y="6813559"/>
            <a:ext cx="2006603" cy="2101801"/>
          </a:xfrm>
          <a:prstGeom prst="rect">
            <a:avLst/>
          </a:prstGeom>
        </p:spPr>
      </p:pic>
      <p:pic>
        <p:nvPicPr>
          <p:cNvPr id="2646" name="picture 26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92144" y="2711438"/>
            <a:ext cx="1797115" cy="2228866"/>
          </a:xfrm>
          <a:prstGeom prst="rect">
            <a:avLst/>
          </a:prstGeom>
        </p:spPr>
      </p:pic>
      <p:pic>
        <p:nvPicPr>
          <p:cNvPr id="2648" name="picture 26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98510" y="6883381"/>
            <a:ext cx="1701844" cy="2070141"/>
          </a:xfrm>
          <a:prstGeom prst="rect">
            <a:avLst/>
          </a:prstGeom>
        </p:spPr>
      </p:pic>
      <p:grpSp>
        <p:nvGrpSpPr>
          <p:cNvPr id="434" name="group 434"/>
          <p:cNvGrpSpPr/>
          <p:nvPr/>
        </p:nvGrpSpPr>
        <p:grpSpPr>
          <a:xfrm rot="21600000">
            <a:off x="688944" y="1739900"/>
            <a:ext cx="2400346" cy="514337"/>
            <a:chOff x="0" y="0"/>
            <a:chExt cx="2400346" cy="514337"/>
          </a:xfrm>
        </p:grpSpPr>
        <p:pic>
          <p:nvPicPr>
            <p:cNvPr id="2650" name="picture 265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0346" cy="514337"/>
            </a:xfrm>
            <a:prstGeom prst="rect">
              <a:avLst/>
            </a:prstGeom>
          </p:spPr>
        </p:pic>
        <p:sp>
          <p:nvSpPr>
            <p:cNvPr id="2652" name="textbox 2652"/>
            <p:cNvSpPr/>
            <p:nvPr/>
          </p:nvSpPr>
          <p:spPr>
            <a:xfrm>
              <a:off x="-12700" y="-12700"/>
              <a:ext cx="2426335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85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PC120-6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36" name="group 436"/>
          <p:cNvGrpSpPr/>
          <p:nvPr/>
        </p:nvGrpSpPr>
        <p:grpSpPr>
          <a:xfrm rot="21600000">
            <a:off x="4397392" y="1739900"/>
            <a:ext cx="2400269" cy="508047"/>
            <a:chOff x="0" y="0"/>
            <a:chExt cx="2400269" cy="508047"/>
          </a:xfrm>
        </p:grpSpPr>
        <p:pic>
          <p:nvPicPr>
            <p:cNvPr id="2654" name="picture 265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0269" cy="508047"/>
            </a:xfrm>
            <a:prstGeom prst="rect">
              <a:avLst/>
            </a:prstGeom>
          </p:spPr>
        </p:pic>
        <p:sp>
          <p:nvSpPr>
            <p:cNvPr id="2656" name="textbox 2656"/>
            <p:cNvSpPr/>
            <p:nvPr/>
          </p:nvSpPr>
          <p:spPr>
            <a:xfrm>
              <a:off x="-12700" y="-12700"/>
              <a:ext cx="242570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5000"/>
                </a:lnSpc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PC60-7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38" name="group 438"/>
          <p:cNvGrpSpPr/>
          <p:nvPr/>
        </p:nvGrpSpPr>
        <p:grpSpPr>
          <a:xfrm rot="21600000">
            <a:off x="688944" y="5556231"/>
            <a:ext cx="2400346" cy="501651"/>
            <a:chOff x="0" y="0"/>
            <a:chExt cx="2400346" cy="501651"/>
          </a:xfrm>
        </p:grpSpPr>
        <p:pic>
          <p:nvPicPr>
            <p:cNvPr id="2658" name="picture 265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0346" cy="501651"/>
            </a:xfrm>
            <a:prstGeom prst="rect">
              <a:avLst/>
            </a:prstGeom>
          </p:spPr>
        </p:pic>
        <p:sp>
          <p:nvSpPr>
            <p:cNvPr id="2660" name="textbox 2660"/>
            <p:cNvSpPr/>
            <p:nvPr/>
          </p:nvSpPr>
          <p:spPr>
            <a:xfrm>
              <a:off x="-12700" y="-12700"/>
              <a:ext cx="2426335" cy="5594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  LG225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40" name="group 440"/>
          <p:cNvGrpSpPr/>
          <p:nvPr/>
        </p:nvGrpSpPr>
        <p:grpSpPr>
          <a:xfrm rot="21600000">
            <a:off x="4403759" y="5556231"/>
            <a:ext cx="2400270" cy="501651"/>
            <a:chOff x="0" y="0"/>
            <a:chExt cx="2400270" cy="501651"/>
          </a:xfrm>
        </p:grpSpPr>
        <p:pic>
          <p:nvPicPr>
            <p:cNvPr id="2662" name="picture 266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0270" cy="501651"/>
            </a:xfrm>
            <a:prstGeom prst="rect">
              <a:avLst/>
            </a:prstGeom>
          </p:spPr>
        </p:pic>
        <p:sp>
          <p:nvSpPr>
            <p:cNvPr id="2664" name="textbox 2664"/>
            <p:cNvSpPr/>
            <p:nvPr/>
          </p:nvSpPr>
          <p:spPr>
            <a:xfrm>
              <a:off x="-12700" y="-12700"/>
              <a:ext cx="2425700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90000"/>
                </a:lnSpc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</a:t>
              </a:r>
              <a:r>
                <a:rPr sz="13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JM</a:t>
              </a:r>
              <a:r>
                <a:rPr sz="13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F29</a:t>
              </a:r>
              <a:endParaRPr sz="1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666" name="textbox 2666"/>
          <p:cNvSpPr/>
          <p:nvPr/>
        </p:nvSpPr>
        <p:spPr>
          <a:xfrm>
            <a:off x="987448" y="987435"/>
            <a:ext cx="1790064" cy="180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 Exca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vator Parts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668" name="picture 266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175" y="9944141"/>
            <a:ext cx="7658068" cy="12686"/>
          </a:xfrm>
          <a:prstGeom prst="rect">
            <a:avLst/>
          </a:prstGeom>
        </p:spPr>
      </p:pic>
      <p:pic>
        <p:nvPicPr>
          <p:cNvPr id="2670" name="picture 267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175" y="1339836"/>
            <a:ext cx="7645410" cy="12684"/>
          </a:xfrm>
          <a:prstGeom prst="rect">
            <a:avLst/>
          </a:prstGeom>
        </p:spPr>
      </p:pic>
      <p:sp>
        <p:nvSpPr>
          <p:cNvPr id="2672" name="textbox 2672"/>
          <p:cNvSpPr/>
          <p:nvPr/>
        </p:nvSpPr>
        <p:spPr>
          <a:xfrm>
            <a:off x="473045" y="9610559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073/PAGE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4" name="picture 26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0"/>
            <a:ext cx="7670800" cy="10483850"/>
          </a:xfrm>
          <a:prstGeom prst="rect">
            <a:avLst/>
          </a:prstGeom>
        </p:spPr>
      </p:pic>
      <p:sp>
        <p:nvSpPr>
          <p:cNvPr id="2676" name="rect 2676"/>
          <p:cNvSpPr/>
          <p:nvPr/>
        </p:nvSpPr>
        <p:spPr>
          <a:xfrm>
            <a:off x="22198" y="139749"/>
            <a:ext cx="7639043" cy="1060441"/>
          </a:xfrm>
          <a:prstGeom prst="rect">
            <a:avLst/>
          </a:prstGeom>
          <a:solidFill>
            <a:srgbClr val="12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678" name="picture 26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31905" y="2781260"/>
            <a:ext cx="1854185" cy="2216181"/>
          </a:xfrm>
          <a:prstGeom prst="rect">
            <a:avLst/>
          </a:prstGeom>
        </p:spPr>
      </p:pic>
      <p:pic>
        <p:nvPicPr>
          <p:cNvPr id="2680" name="picture 26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50929" y="6711970"/>
            <a:ext cx="1822428" cy="2209785"/>
          </a:xfrm>
          <a:prstGeom prst="rect">
            <a:avLst/>
          </a:prstGeom>
        </p:spPr>
      </p:pic>
      <p:pic>
        <p:nvPicPr>
          <p:cNvPr id="2682" name="picture 26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645006" y="6724656"/>
            <a:ext cx="1619305" cy="2305083"/>
          </a:xfrm>
          <a:prstGeom prst="rect">
            <a:avLst/>
          </a:prstGeom>
        </p:spPr>
      </p:pic>
      <p:pic>
        <p:nvPicPr>
          <p:cNvPr id="2684" name="picture 268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638638" y="2787655"/>
            <a:ext cx="1701843" cy="2159044"/>
          </a:xfrm>
          <a:prstGeom prst="rect">
            <a:avLst/>
          </a:prstGeom>
        </p:spPr>
      </p:pic>
      <p:grpSp>
        <p:nvGrpSpPr>
          <p:cNvPr id="442" name="group 442"/>
          <p:cNvGrpSpPr/>
          <p:nvPr/>
        </p:nvGrpSpPr>
        <p:grpSpPr>
          <a:xfrm rot="21600000">
            <a:off x="688944" y="1739900"/>
            <a:ext cx="2406713" cy="514337"/>
            <a:chOff x="0" y="0"/>
            <a:chExt cx="2406713" cy="514337"/>
          </a:xfrm>
        </p:grpSpPr>
        <p:pic>
          <p:nvPicPr>
            <p:cNvPr id="2686" name="picture 268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6713" cy="514337"/>
            </a:xfrm>
            <a:prstGeom prst="rect">
              <a:avLst/>
            </a:prstGeom>
          </p:spPr>
        </p:pic>
        <p:sp>
          <p:nvSpPr>
            <p:cNvPr id="2688" name="textbox 2688"/>
            <p:cNvSpPr/>
            <p:nvPr/>
          </p:nvSpPr>
          <p:spPr>
            <a:xfrm>
              <a:off x="-12700" y="-12700"/>
              <a:ext cx="243268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5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LG225180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44" name="group 444"/>
          <p:cNvGrpSpPr/>
          <p:nvPr/>
        </p:nvGrpSpPr>
        <p:grpSpPr>
          <a:xfrm rot="21600000">
            <a:off x="4416416" y="1739900"/>
            <a:ext cx="2387613" cy="514337"/>
            <a:chOff x="0" y="0"/>
            <a:chExt cx="2387613" cy="514337"/>
          </a:xfrm>
        </p:grpSpPr>
        <p:pic>
          <p:nvPicPr>
            <p:cNvPr id="2690" name="picture 269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387613" cy="514337"/>
            </a:xfrm>
            <a:prstGeom prst="rect">
              <a:avLst/>
            </a:prstGeom>
          </p:spPr>
        </p:pic>
        <p:sp>
          <p:nvSpPr>
            <p:cNvPr id="2692" name="textbox 2692"/>
            <p:cNvSpPr/>
            <p:nvPr/>
          </p:nvSpPr>
          <p:spPr>
            <a:xfrm>
              <a:off x="-12700" y="-12700"/>
              <a:ext cx="241363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5000"/>
                </a:lnSpc>
              </a:pP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LG936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46" name="group 446"/>
          <p:cNvGrpSpPr/>
          <p:nvPr/>
        </p:nvGrpSpPr>
        <p:grpSpPr>
          <a:xfrm rot="21600000">
            <a:off x="4422783" y="5556231"/>
            <a:ext cx="2387613" cy="508047"/>
            <a:chOff x="0" y="0"/>
            <a:chExt cx="2387613" cy="508047"/>
          </a:xfrm>
        </p:grpSpPr>
        <p:pic>
          <p:nvPicPr>
            <p:cNvPr id="2694" name="picture 269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387613" cy="508047"/>
            </a:xfrm>
            <a:prstGeom prst="rect">
              <a:avLst/>
            </a:prstGeom>
          </p:spPr>
        </p:pic>
        <p:sp>
          <p:nvSpPr>
            <p:cNvPr id="2696" name="textbox 2696"/>
            <p:cNvSpPr/>
            <p:nvPr/>
          </p:nvSpPr>
          <p:spPr>
            <a:xfrm>
              <a:off x="-12700" y="-12700"/>
              <a:ext cx="2413635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EC460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48" name="group 448"/>
          <p:cNvGrpSpPr/>
          <p:nvPr/>
        </p:nvGrpSpPr>
        <p:grpSpPr>
          <a:xfrm rot="21600000">
            <a:off x="688944" y="5556231"/>
            <a:ext cx="2406713" cy="501651"/>
            <a:chOff x="0" y="0"/>
            <a:chExt cx="2406713" cy="501651"/>
          </a:xfrm>
        </p:grpSpPr>
        <p:pic>
          <p:nvPicPr>
            <p:cNvPr id="2698" name="picture 269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6713" cy="501651"/>
            </a:xfrm>
            <a:prstGeom prst="rect">
              <a:avLst/>
            </a:prstGeom>
          </p:spPr>
        </p:pic>
        <p:sp>
          <p:nvSpPr>
            <p:cNvPr id="2700" name="textbox 2700"/>
            <p:cNvSpPr/>
            <p:nvPr/>
          </p:nvSpPr>
          <p:spPr>
            <a:xfrm>
              <a:off x="-12700" y="-12700"/>
              <a:ext cx="2432685" cy="5594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81000"/>
                </a:lnSpc>
              </a:pP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HD400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702" name="textbox 2702"/>
          <p:cNvSpPr/>
          <p:nvPr/>
        </p:nvSpPr>
        <p:spPr>
          <a:xfrm>
            <a:off x="5114952" y="519101"/>
            <a:ext cx="1896745" cy="5054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3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796290" algn="l" rtl="0" eaLnBrk="0">
              <a:lnSpc>
                <a:spcPct val="100000"/>
              </a:lnSpc>
            </a:pPr>
            <a:r>
              <a:rPr sz="1600" b="1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回转减速机</a:t>
            </a:r>
            <a:r>
              <a:rPr sz="16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ROTARYREDUCER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04" name="textbox 2704"/>
          <p:cNvSpPr/>
          <p:nvPr/>
        </p:nvSpPr>
        <p:spPr>
          <a:xfrm>
            <a:off x="6524615" y="9610699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074/PAGE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" name="group 450"/>
          <p:cNvGrpSpPr/>
          <p:nvPr/>
        </p:nvGrpSpPr>
        <p:grpSpPr>
          <a:xfrm rot="21600000">
            <a:off x="15908" y="139749"/>
            <a:ext cx="7619943" cy="1060441"/>
            <a:chOff x="0" y="0"/>
            <a:chExt cx="7619943" cy="1060441"/>
          </a:xfrm>
        </p:grpSpPr>
        <p:pic>
          <p:nvPicPr>
            <p:cNvPr id="2706" name="picture 270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19943" cy="1060441"/>
            </a:xfrm>
            <a:prstGeom prst="rect">
              <a:avLst/>
            </a:prstGeom>
          </p:spPr>
        </p:pic>
        <p:sp>
          <p:nvSpPr>
            <p:cNvPr id="2708" name="textbox 2708"/>
            <p:cNvSpPr/>
            <p:nvPr/>
          </p:nvSpPr>
          <p:spPr>
            <a:xfrm>
              <a:off x="-12700" y="-12700"/>
              <a:ext cx="7645400" cy="11233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89965" algn="l" rtl="0" eaLnBrk="0">
                <a:lnSpc>
                  <a:spcPct val="78000"/>
                </a:lnSpc>
                <a:spcBef>
                  <a:spcPts val="0"/>
                </a:spcBef>
              </a:pPr>
              <a:r>
                <a:rPr sz="13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Parts</a:t>
              </a:r>
              <a:endParaRPr sz="13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2710" name="picture 27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092554" y="3079736"/>
            <a:ext cx="2755887" cy="1663681"/>
          </a:xfrm>
          <a:prstGeom prst="rect">
            <a:avLst/>
          </a:prstGeom>
        </p:spPr>
      </p:pic>
      <p:pic>
        <p:nvPicPr>
          <p:cNvPr id="2712" name="picture 27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74758" y="2762284"/>
            <a:ext cx="1695400" cy="2266922"/>
          </a:xfrm>
          <a:prstGeom prst="rect">
            <a:avLst/>
          </a:prstGeom>
        </p:spPr>
      </p:pic>
      <p:pic>
        <p:nvPicPr>
          <p:cNvPr id="2714" name="picture 27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81048" y="6794478"/>
            <a:ext cx="1676453" cy="2222471"/>
          </a:xfrm>
          <a:prstGeom prst="rect">
            <a:avLst/>
          </a:prstGeom>
        </p:spPr>
      </p:pic>
      <p:pic>
        <p:nvPicPr>
          <p:cNvPr id="2716" name="picture 27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714886" y="6686599"/>
            <a:ext cx="1517667" cy="2349430"/>
          </a:xfrm>
          <a:prstGeom prst="rect">
            <a:avLst/>
          </a:prstGeom>
        </p:spPr>
      </p:pic>
      <p:grpSp>
        <p:nvGrpSpPr>
          <p:cNvPr id="452" name="group 452"/>
          <p:cNvGrpSpPr/>
          <p:nvPr/>
        </p:nvGrpSpPr>
        <p:grpSpPr>
          <a:xfrm rot="21600000">
            <a:off x="4391026" y="1739900"/>
            <a:ext cx="2406636" cy="514337"/>
            <a:chOff x="0" y="0"/>
            <a:chExt cx="2406636" cy="514337"/>
          </a:xfrm>
        </p:grpSpPr>
        <p:pic>
          <p:nvPicPr>
            <p:cNvPr id="2718" name="picture 27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6636" cy="514337"/>
            </a:xfrm>
            <a:prstGeom prst="rect">
              <a:avLst/>
            </a:prstGeom>
          </p:spPr>
        </p:pic>
        <p:sp>
          <p:nvSpPr>
            <p:cNvPr id="2720" name="textbox 2720"/>
            <p:cNvSpPr/>
            <p:nvPr/>
          </p:nvSpPr>
          <p:spPr>
            <a:xfrm>
              <a:off x="-12700" y="-12700"/>
              <a:ext cx="243205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4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470-450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54" name="group 454"/>
          <p:cNvGrpSpPr/>
          <p:nvPr/>
        </p:nvGrpSpPr>
        <p:grpSpPr>
          <a:xfrm rot="21600000">
            <a:off x="682654" y="1739900"/>
            <a:ext cx="2400269" cy="514337"/>
            <a:chOff x="0" y="0"/>
            <a:chExt cx="2400269" cy="514337"/>
          </a:xfrm>
        </p:grpSpPr>
        <p:pic>
          <p:nvPicPr>
            <p:cNvPr id="2722" name="picture 27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0269" cy="514337"/>
            </a:xfrm>
            <a:prstGeom prst="rect">
              <a:avLst/>
            </a:prstGeom>
          </p:spPr>
        </p:pic>
        <p:sp>
          <p:nvSpPr>
            <p:cNvPr id="2724" name="textbox 2724"/>
            <p:cNvSpPr/>
            <p:nvPr/>
          </p:nvSpPr>
          <p:spPr>
            <a:xfrm>
              <a:off x="-12700" y="-12700"/>
              <a:ext cx="242570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5000"/>
                </a:lnSpc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EC700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56" name="group 456"/>
          <p:cNvGrpSpPr/>
          <p:nvPr/>
        </p:nvGrpSpPr>
        <p:grpSpPr>
          <a:xfrm rot="21600000">
            <a:off x="4397392" y="5556231"/>
            <a:ext cx="2413003" cy="501651"/>
            <a:chOff x="0" y="0"/>
            <a:chExt cx="2413003" cy="501651"/>
          </a:xfrm>
        </p:grpSpPr>
        <p:pic>
          <p:nvPicPr>
            <p:cNvPr id="2726" name="picture 27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3" cy="501651"/>
            </a:xfrm>
            <a:prstGeom prst="rect">
              <a:avLst/>
            </a:prstGeom>
          </p:spPr>
        </p:pic>
        <p:sp>
          <p:nvSpPr>
            <p:cNvPr id="2728" name="textbox 2728"/>
            <p:cNvSpPr/>
            <p:nvPr/>
          </p:nvSpPr>
          <p:spPr>
            <a:xfrm>
              <a:off x="-12700" y="-12700"/>
              <a:ext cx="2439035" cy="5645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6000"/>
                </a:lnSpc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</a:t>
              </a:r>
              <a:r>
                <a:rPr sz="13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SY</a:t>
              </a:r>
              <a:r>
                <a:rPr sz="13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750</a:t>
              </a:r>
              <a:endParaRPr sz="13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458" name="group 458"/>
          <p:cNvGrpSpPr/>
          <p:nvPr/>
        </p:nvGrpSpPr>
        <p:grpSpPr>
          <a:xfrm rot="21600000">
            <a:off x="682654" y="5556231"/>
            <a:ext cx="2393903" cy="501651"/>
            <a:chOff x="0" y="0"/>
            <a:chExt cx="2393903" cy="501651"/>
          </a:xfrm>
        </p:grpSpPr>
        <p:pic>
          <p:nvPicPr>
            <p:cNvPr id="2730" name="picture 273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393903" cy="501651"/>
            </a:xfrm>
            <a:prstGeom prst="rect">
              <a:avLst/>
            </a:prstGeom>
          </p:spPr>
        </p:pic>
        <p:sp>
          <p:nvSpPr>
            <p:cNvPr id="2732" name="textbox 2732"/>
            <p:cNvSpPr/>
            <p:nvPr/>
          </p:nvSpPr>
          <p:spPr>
            <a:xfrm>
              <a:off x="-12700" y="-12700"/>
              <a:ext cx="2419350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XE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490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2734" name="picture 27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175" y="9944141"/>
            <a:ext cx="7658068" cy="12686"/>
          </a:xfrm>
          <a:prstGeom prst="rect">
            <a:avLst/>
          </a:prstGeom>
        </p:spPr>
      </p:pic>
      <p:pic>
        <p:nvPicPr>
          <p:cNvPr id="2736" name="picture 273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175" y="1339836"/>
            <a:ext cx="7645408" cy="12684"/>
          </a:xfrm>
          <a:prstGeom prst="rect">
            <a:avLst/>
          </a:prstGeom>
        </p:spPr>
      </p:pic>
      <p:sp>
        <p:nvSpPr>
          <p:cNvPr id="2738" name="textbox 2738"/>
          <p:cNvSpPr/>
          <p:nvPr/>
        </p:nvSpPr>
        <p:spPr>
          <a:xfrm>
            <a:off x="473045" y="9610699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075/PAGE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0" name="picture 27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0"/>
            <a:ext cx="7670800" cy="10483850"/>
          </a:xfrm>
          <a:prstGeom prst="rect">
            <a:avLst/>
          </a:prstGeom>
        </p:spPr>
      </p:pic>
      <p:sp>
        <p:nvSpPr>
          <p:cNvPr id="2742" name="textbox 2742"/>
          <p:cNvSpPr/>
          <p:nvPr/>
        </p:nvSpPr>
        <p:spPr>
          <a:xfrm>
            <a:off x="15908" y="139749"/>
            <a:ext cx="7645400" cy="1060450"/>
          </a:xfrm>
          <a:prstGeom prst="rect">
            <a:avLst/>
          </a:prstGeom>
          <a:solidFill>
            <a:srgbClr val="1126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33415" indent="389890" algn="l" rtl="0" eaLnBrk="0">
              <a:lnSpc>
                <a:spcPct val="106000"/>
              </a:lnSpc>
            </a:pPr>
            <a:r>
              <a:rPr sz="1600" b="1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风扇马达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FAN</a:t>
            </a:r>
            <a:r>
              <a:rPr sz="16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744" name="picture 27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403759" y="2832106"/>
            <a:ext cx="2336756" cy="2139963"/>
          </a:xfrm>
          <a:prstGeom prst="rect">
            <a:avLst/>
          </a:prstGeom>
        </p:spPr>
      </p:pic>
      <p:pic>
        <p:nvPicPr>
          <p:cNvPr id="2746" name="picture 27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39801" y="2901929"/>
            <a:ext cx="2482807" cy="2013004"/>
          </a:xfrm>
          <a:prstGeom prst="rect">
            <a:avLst/>
          </a:prstGeom>
        </p:spPr>
      </p:pic>
      <p:pic>
        <p:nvPicPr>
          <p:cNvPr id="2748" name="picture 27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244973" y="7137405"/>
            <a:ext cx="2654326" cy="1657391"/>
          </a:xfrm>
          <a:prstGeom prst="rect">
            <a:avLst/>
          </a:prstGeom>
        </p:spPr>
      </p:pic>
      <p:pic>
        <p:nvPicPr>
          <p:cNvPr id="2750" name="picture 27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77958" y="6807164"/>
            <a:ext cx="1435053" cy="2216181"/>
          </a:xfrm>
          <a:prstGeom prst="rect">
            <a:avLst/>
          </a:prstGeom>
        </p:spPr>
      </p:pic>
      <p:grpSp>
        <p:nvGrpSpPr>
          <p:cNvPr id="460" name="group 460"/>
          <p:cNvGrpSpPr/>
          <p:nvPr/>
        </p:nvGrpSpPr>
        <p:grpSpPr>
          <a:xfrm rot="21600000">
            <a:off x="688944" y="1739900"/>
            <a:ext cx="2406713" cy="514337"/>
            <a:chOff x="0" y="0"/>
            <a:chExt cx="2406713" cy="514337"/>
          </a:xfrm>
        </p:grpSpPr>
        <p:pic>
          <p:nvPicPr>
            <p:cNvPr id="2752" name="picture 275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6713" cy="514337"/>
            </a:xfrm>
            <a:prstGeom prst="rect">
              <a:avLst/>
            </a:prstGeom>
          </p:spPr>
        </p:pic>
        <p:sp>
          <p:nvSpPr>
            <p:cNvPr id="2754" name="textbox 2754"/>
            <p:cNvSpPr/>
            <p:nvPr/>
          </p:nvSpPr>
          <p:spPr>
            <a:xfrm>
              <a:off x="-12700" y="-12700"/>
              <a:ext cx="243268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1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        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SY485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462" name="group 462"/>
          <p:cNvGrpSpPr/>
          <p:nvPr/>
        </p:nvGrpSpPr>
        <p:grpSpPr>
          <a:xfrm rot="21600000">
            <a:off x="4416416" y="1739900"/>
            <a:ext cx="2393980" cy="514337"/>
            <a:chOff x="0" y="0"/>
            <a:chExt cx="2393980" cy="514337"/>
          </a:xfrm>
        </p:grpSpPr>
        <p:pic>
          <p:nvPicPr>
            <p:cNvPr id="2756" name="picture 275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393980" cy="514337"/>
            </a:xfrm>
            <a:prstGeom prst="rect">
              <a:avLst/>
            </a:prstGeom>
          </p:spPr>
        </p:pic>
        <p:sp>
          <p:nvSpPr>
            <p:cNvPr id="2758" name="textbox 2758"/>
            <p:cNvSpPr/>
            <p:nvPr/>
          </p:nvSpPr>
          <p:spPr>
            <a:xfrm>
              <a:off x="-12700" y="-12700"/>
              <a:ext cx="241998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5000"/>
                </a:lnSpc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EC700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64" name="group 464"/>
          <p:cNvGrpSpPr/>
          <p:nvPr/>
        </p:nvGrpSpPr>
        <p:grpSpPr>
          <a:xfrm rot="21600000">
            <a:off x="4416416" y="5556231"/>
            <a:ext cx="2400346" cy="508047"/>
            <a:chOff x="0" y="0"/>
            <a:chExt cx="2400346" cy="508047"/>
          </a:xfrm>
        </p:grpSpPr>
        <p:pic>
          <p:nvPicPr>
            <p:cNvPr id="2760" name="picture 276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0346" cy="508047"/>
            </a:xfrm>
            <a:prstGeom prst="rect">
              <a:avLst/>
            </a:prstGeom>
          </p:spPr>
        </p:pic>
        <p:sp>
          <p:nvSpPr>
            <p:cNvPr id="2762" name="textbox 2762"/>
            <p:cNvSpPr/>
            <p:nvPr/>
          </p:nvSpPr>
          <p:spPr>
            <a:xfrm>
              <a:off x="-12700" y="-12700"/>
              <a:ext cx="2426335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9000"/>
                </a:lnSpc>
                <a:spcBef>
                  <a:spcPts val="0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CAT330C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66" name="group 466"/>
          <p:cNvGrpSpPr/>
          <p:nvPr/>
        </p:nvGrpSpPr>
        <p:grpSpPr>
          <a:xfrm rot="21600000">
            <a:off x="682654" y="5556231"/>
            <a:ext cx="2413003" cy="501651"/>
            <a:chOff x="0" y="0"/>
            <a:chExt cx="2413003" cy="501651"/>
          </a:xfrm>
        </p:grpSpPr>
        <p:pic>
          <p:nvPicPr>
            <p:cNvPr id="2764" name="picture 276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13003" cy="501651"/>
            </a:xfrm>
            <a:prstGeom prst="rect">
              <a:avLst/>
            </a:prstGeom>
          </p:spPr>
        </p:pic>
        <p:sp>
          <p:nvSpPr>
            <p:cNvPr id="2766" name="textbox 2766"/>
            <p:cNvSpPr/>
            <p:nvPr/>
          </p:nvSpPr>
          <p:spPr>
            <a:xfrm>
              <a:off x="-12700" y="-12700"/>
              <a:ext cx="2439035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VOLVO-A25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768" name="textbox 2768"/>
          <p:cNvSpPr/>
          <p:nvPr/>
        </p:nvSpPr>
        <p:spPr>
          <a:xfrm>
            <a:off x="6524615" y="9610699"/>
            <a:ext cx="68706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076/PAGE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0" name="picture 27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0"/>
            <a:ext cx="7670800" cy="10483850"/>
          </a:xfrm>
          <a:prstGeom prst="rect">
            <a:avLst/>
          </a:prstGeom>
        </p:spPr>
      </p:pic>
      <p:pic>
        <p:nvPicPr>
          <p:cNvPr id="2772" name="picture 27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5658" y="6902462"/>
            <a:ext cx="2355855" cy="2190704"/>
          </a:xfrm>
          <a:prstGeom prst="rect">
            <a:avLst/>
          </a:prstGeom>
        </p:spPr>
      </p:pic>
      <p:pic>
        <p:nvPicPr>
          <p:cNvPr id="2774" name="picture 27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486297" y="6883381"/>
            <a:ext cx="2139922" cy="2216181"/>
          </a:xfrm>
          <a:prstGeom prst="rect">
            <a:avLst/>
          </a:prstGeom>
        </p:spPr>
      </p:pic>
      <p:pic>
        <p:nvPicPr>
          <p:cNvPr id="2776" name="picture 27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62025" y="2724124"/>
            <a:ext cx="2082775" cy="2120882"/>
          </a:xfrm>
          <a:prstGeom prst="rect">
            <a:avLst/>
          </a:prstGeom>
        </p:spPr>
      </p:pic>
      <p:pic>
        <p:nvPicPr>
          <p:cNvPr id="2778" name="picture 277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162436" y="3003518"/>
            <a:ext cx="2768622" cy="1568488"/>
          </a:xfrm>
          <a:prstGeom prst="rect">
            <a:avLst/>
          </a:prstGeom>
        </p:spPr>
      </p:pic>
      <p:grpSp>
        <p:nvGrpSpPr>
          <p:cNvPr id="468" name="group 468"/>
          <p:cNvGrpSpPr/>
          <p:nvPr/>
        </p:nvGrpSpPr>
        <p:grpSpPr>
          <a:xfrm rot="21600000">
            <a:off x="4397392" y="1739900"/>
            <a:ext cx="2413003" cy="514337"/>
            <a:chOff x="0" y="0"/>
            <a:chExt cx="2413003" cy="514337"/>
          </a:xfrm>
        </p:grpSpPr>
        <p:pic>
          <p:nvPicPr>
            <p:cNvPr id="2780" name="picture 278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13003" cy="514337"/>
            </a:xfrm>
            <a:prstGeom prst="rect">
              <a:avLst/>
            </a:prstGeom>
          </p:spPr>
        </p:pic>
        <p:sp>
          <p:nvSpPr>
            <p:cNvPr id="2782" name="textbox 2782"/>
            <p:cNvSpPr/>
            <p:nvPr/>
          </p:nvSpPr>
          <p:spPr>
            <a:xfrm>
              <a:off x="-12700" y="-12700"/>
              <a:ext cx="243903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5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EC380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70" name="group 470"/>
          <p:cNvGrpSpPr/>
          <p:nvPr/>
        </p:nvGrpSpPr>
        <p:grpSpPr>
          <a:xfrm rot="21600000">
            <a:off x="682654" y="1739900"/>
            <a:ext cx="2406636" cy="514337"/>
            <a:chOff x="0" y="0"/>
            <a:chExt cx="2406636" cy="514337"/>
          </a:xfrm>
        </p:grpSpPr>
        <p:pic>
          <p:nvPicPr>
            <p:cNvPr id="2784" name="picture 278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6636" cy="514337"/>
            </a:xfrm>
            <a:prstGeom prst="rect">
              <a:avLst/>
            </a:prstGeom>
          </p:spPr>
        </p:pic>
        <p:sp>
          <p:nvSpPr>
            <p:cNvPr id="2786" name="textbox 2786"/>
            <p:cNvSpPr/>
            <p:nvPr/>
          </p:nvSpPr>
          <p:spPr>
            <a:xfrm>
              <a:off x="-12700" y="-12700"/>
              <a:ext cx="243205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4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XE490D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72" name="group 472"/>
          <p:cNvGrpSpPr/>
          <p:nvPr/>
        </p:nvGrpSpPr>
        <p:grpSpPr>
          <a:xfrm rot="21600000">
            <a:off x="4403759" y="5556231"/>
            <a:ext cx="2406637" cy="508047"/>
            <a:chOff x="0" y="0"/>
            <a:chExt cx="2406637" cy="508047"/>
          </a:xfrm>
        </p:grpSpPr>
        <p:pic>
          <p:nvPicPr>
            <p:cNvPr id="2788" name="picture 278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6637" cy="508047"/>
            </a:xfrm>
            <a:prstGeom prst="rect">
              <a:avLst/>
            </a:prstGeom>
          </p:spPr>
        </p:pic>
        <p:sp>
          <p:nvSpPr>
            <p:cNvPr id="2790" name="textbox 2790"/>
            <p:cNvSpPr/>
            <p:nvPr/>
          </p:nvSpPr>
          <p:spPr>
            <a:xfrm>
              <a:off x="-12700" y="-12700"/>
              <a:ext cx="2432050" cy="5708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       </a:t>
              </a:r>
              <a:r>
                <a:rPr sz="13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SY</a:t>
              </a:r>
              <a:r>
                <a:rPr sz="13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485</a:t>
              </a:r>
              <a:endParaRPr sz="13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474" name="group 474"/>
          <p:cNvGrpSpPr/>
          <p:nvPr/>
        </p:nvGrpSpPr>
        <p:grpSpPr>
          <a:xfrm rot="21600000">
            <a:off x="682654" y="5556231"/>
            <a:ext cx="2400269" cy="501651"/>
            <a:chOff x="0" y="0"/>
            <a:chExt cx="2400269" cy="501651"/>
          </a:xfrm>
        </p:grpSpPr>
        <p:pic>
          <p:nvPicPr>
            <p:cNvPr id="2792" name="picture 279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0269" cy="501651"/>
            </a:xfrm>
            <a:prstGeom prst="rect">
              <a:avLst/>
            </a:prstGeom>
          </p:spPr>
        </p:pic>
        <p:sp>
          <p:nvSpPr>
            <p:cNvPr id="2794" name="textbox 2794"/>
            <p:cNvSpPr/>
            <p:nvPr/>
          </p:nvSpPr>
          <p:spPr>
            <a:xfrm>
              <a:off x="-12700" y="-12700"/>
              <a:ext cx="2425700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9000"/>
                </a:lnSpc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CAT330D-336D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796" name="textbox 2796"/>
          <p:cNvSpPr/>
          <p:nvPr/>
        </p:nvSpPr>
        <p:spPr>
          <a:xfrm>
            <a:off x="981082" y="991785"/>
            <a:ext cx="1809750" cy="1758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 Excavator Parts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2798" name="textbox 2798"/>
          <p:cNvSpPr/>
          <p:nvPr/>
        </p:nvSpPr>
        <p:spPr>
          <a:xfrm>
            <a:off x="473045" y="9610699"/>
            <a:ext cx="68706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077/PAGE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6" name="group 476"/>
          <p:cNvGrpSpPr/>
          <p:nvPr/>
        </p:nvGrpSpPr>
        <p:grpSpPr>
          <a:xfrm rot="21600000">
            <a:off x="3175" y="139749"/>
            <a:ext cx="7658068" cy="1212770"/>
            <a:chOff x="0" y="0"/>
            <a:chExt cx="7658068" cy="1212770"/>
          </a:xfrm>
        </p:grpSpPr>
        <p:sp>
          <p:nvSpPr>
            <p:cNvPr id="2800" name="rect 2800"/>
            <p:cNvSpPr/>
            <p:nvPr/>
          </p:nvSpPr>
          <p:spPr>
            <a:xfrm>
              <a:off x="12733" y="0"/>
              <a:ext cx="7645334" cy="1060441"/>
            </a:xfrm>
            <a:prstGeom prst="rect">
              <a:avLst/>
            </a:prstGeom>
            <a:solidFill>
              <a:srgbClr val="11268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802" name="textbox 2802"/>
            <p:cNvSpPr/>
            <p:nvPr/>
          </p:nvSpPr>
          <p:spPr>
            <a:xfrm>
              <a:off x="5911842" y="385831"/>
              <a:ext cx="1115060" cy="5016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421640" algn="l" rtl="0" eaLnBrk="0">
                <a:lnSpc>
                  <a:spcPct val="94000"/>
                </a:lnSpc>
              </a:pPr>
              <a:r>
                <a:rPr sz="1700" b="1" kern="0" spc="-5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风扇泵</a:t>
              </a:r>
              <a:r>
                <a:rPr sz="1700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700" b="1" kern="0" spc="-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FAN</a:t>
              </a:r>
              <a:r>
                <a:rPr sz="1700" b="1" kern="0" spc="1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700" b="1" kern="0" spc="-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PUMP</a:t>
              </a:r>
              <a:endParaRPr sz="1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2804" name="picture 280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086"/>
              <a:ext cx="7658068" cy="12684"/>
            </a:xfrm>
            <a:prstGeom prst="rect">
              <a:avLst/>
            </a:prstGeom>
          </p:spPr>
        </p:pic>
      </p:grpSp>
      <p:pic>
        <p:nvPicPr>
          <p:cNvPr id="2806" name="picture 28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95311" y="2724124"/>
            <a:ext cx="2368589" cy="2120882"/>
          </a:xfrm>
          <a:prstGeom prst="rect">
            <a:avLst/>
          </a:prstGeom>
        </p:spPr>
      </p:pic>
      <p:pic>
        <p:nvPicPr>
          <p:cNvPr id="2808" name="picture 28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65635" y="2749599"/>
            <a:ext cx="2330465" cy="2082720"/>
          </a:xfrm>
          <a:prstGeom prst="rect">
            <a:avLst/>
          </a:prstGeom>
        </p:spPr>
      </p:pic>
      <p:pic>
        <p:nvPicPr>
          <p:cNvPr id="2810" name="picture 28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08044" y="6991365"/>
            <a:ext cx="2355856" cy="2012899"/>
          </a:xfrm>
          <a:prstGeom prst="rect">
            <a:avLst/>
          </a:prstGeom>
        </p:spPr>
      </p:pic>
      <p:pic>
        <p:nvPicPr>
          <p:cNvPr id="2812" name="picture 28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416416" y="6934227"/>
            <a:ext cx="2159023" cy="2114487"/>
          </a:xfrm>
          <a:prstGeom prst="rect">
            <a:avLst/>
          </a:prstGeom>
        </p:spPr>
      </p:pic>
      <p:grpSp>
        <p:nvGrpSpPr>
          <p:cNvPr id="478" name="group 478"/>
          <p:cNvGrpSpPr/>
          <p:nvPr/>
        </p:nvGrpSpPr>
        <p:grpSpPr>
          <a:xfrm rot="21600000">
            <a:off x="4410049" y="1739900"/>
            <a:ext cx="2413004" cy="514337"/>
            <a:chOff x="0" y="0"/>
            <a:chExt cx="2413004" cy="514337"/>
          </a:xfrm>
        </p:grpSpPr>
        <p:pic>
          <p:nvPicPr>
            <p:cNvPr id="2814" name="picture 28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13004" cy="514337"/>
            </a:xfrm>
            <a:prstGeom prst="rect">
              <a:avLst/>
            </a:prstGeom>
          </p:spPr>
        </p:pic>
        <p:sp>
          <p:nvSpPr>
            <p:cNvPr id="2816" name="textbox 2816"/>
            <p:cNvSpPr/>
            <p:nvPr/>
          </p:nvSpPr>
          <p:spPr>
            <a:xfrm>
              <a:off x="-12700" y="-12700"/>
              <a:ext cx="2439035" cy="5702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ts val="1260"/>
                </a:lnSpc>
                <a:spcBef>
                  <a:spcPts val="0"/>
                </a:spcBef>
              </a:pPr>
              <a:r>
                <a:rPr sz="1600" b="1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600" b="1" kern="0" spc="0" baseline="4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</a:t>
              </a:r>
              <a:r>
                <a:rPr sz="1600" b="1" kern="0" spc="20" baseline="4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345C</a:t>
              </a:r>
              <a:endParaRPr sz="1600" baseline="4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80" name="group 480"/>
          <p:cNvGrpSpPr/>
          <p:nvPr/>
        </p:nvGrpSpPr>
        <p:grpSpPr>
          <a:xfrm rot="21600000">
            <a:off x="688944" y="1739900"/>
            <a:ext cx="2406713" cy="514337"/>
            <a:chOff x="0" y="0"/>
            <a:chExt cx="2406713" cy="514337"/>
          </a:xfrm>
        </p:grpSpPr>
        <p:pic>
          <p:nvPicPr>
            <p:cNvPr id="2818" name="picture 28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6713" cy="514337"/>
            </a:xfrm>
            <a:prstGeom prst="rect">
              <a:avLst/>
            </a:prstGeom>
          </p:spPr>
        </p:pic>
        <p:sp>
          <p:nvSpPr>
            <p:cNvPr id="2820" name="textbox 2820"/>
            <p:cNvSpPr/>
            <p:nvPr/>
          </p:nvSpPr>
          <p:spPr>
            <a:xfrm>
              <a:off x="-12700" y="-12700"/>
              <a:ext cx="243268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5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CLG948-950-13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82" name="group 482"/>
          <p:cNvGrpSpPr/>
          <p:nvPr/>
        </p:nvGrpSpPr>
        <p:grpSpPr>
          <a:xfrm rot="21600000">
            <a:off x="4422783" y="5549941"/>
            <a:ext cx="2387613" cy="514337"/>
            <a:chOff x="0" y="0"/>
            <a:chExt cx="2387613" cy="514337"/>
          </a:xfrm>
        </p:grpSpPr>
        <p:pic>
          <p:nvPicPr>
            <p:cNvPr id="2822" name="picture 28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387613" cy="514337"/>
            </a:xfrm>
            <a:prstGeom prst="rect">
              <a:avLst/>
            </a:prstGeom>
          </p:spPr>
        </p:pic>
        <p:sp>
          <p:nvSpPr>
            <p:cNvPr id="2824" name="textbox 2824"/>
            <p:cNvSpPr/>
            <p:nvPr/>
          </p:nvSpPr>
          <p:spPr>
            <a:xfrm>
              <a:off x="-12700" y="-12700"/>
              <a:ext cx="2413635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CAT336D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84" name="group 484"/>
          <p:cNvGrpSpPr/>
          <p:nvPr/>
        </p:nvGrpSpPr>
        <p:grpSpPr>
          <a:xfrm rot="21600000">
            <a:off x="688944" y="5556231"/>
            <a:ext cx="2406713" cy="508047"/>
            <a:chOff x="0" y="0"/>
            <a:chExt cx="2406713" cy="508047"/>
          </a:xfrm>
        </p:grpSpPr>
        <p:pic>
          <p:nvPicPr>
            <p:cNvPr id="2826" name="picture 282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6713" cy="508047"/>
            </a:xfrm>
            <a:prstGeom prst="rect">
              <a:avLst/>
            </a:prstGeom>
          </p:spPr>
        </p:pic>
        <p:sp>
          <p:nvSpPr>
            <p:cNvPr id="2828" name="textbox 2828"/>
            <p:cNvSpPr/>
            <p:nvPr/>
          </p:nvSpPr>
          <p:spPr>
            <a:xfrm>
              <a:off x="-12700" y="-12700"/>
              <a:ext cx="2432685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2000"/>
                </a:lnSpc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CAT345D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2830" name="picture 28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175" y="9944141"/>
            <a:ext cx="7658068" cy="12686"/>
          </a:xfrm>
          <a:prstGeom prst="rect">
            <a:avLst/>
          </a:prstGeom>
        </p:spPr>
      </p:pic>
      <p:sp>
        <p:nvSpPr>
          <p:cNvPr id="2832" name="textbox 2832"/>
          <p:cNvSpPr/>
          <p:nvPr/>
        </p:nvSpPr>
        <p:spPr>
          <a:xfrm>
            <a:off x="6524615" y="9610699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078/PAGE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4" name="picture 28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3175"/>
            <a:ext cx="7677150" cy="10477500"/>
          </a:xfrm>
          <a:prstGeom prst="rect">
            <a:avLst/>
          </a:prstGeom>
        </p:spPr>
      </p:pic>
      <p:sp>
        <p:nvSpPr>
          <p:cNvPr id="2836" name="textbox 2836"/>
          <p:cNvSpPr/>
          <p:nvPr/>
        </p:nvSpPr>
        <p:spPr>
          <a:xfrm>
            <a:off x="939803" y="1005653"/>
            <a:ext cx="5931534" cy="78657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2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</a:t>
            </a:r>
            <a:r>
              <a:rPr sz="1200" b="1" kern="0" spc="2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Excavator</a:t>
            </a:r>
            <a:r>
              <a:rPr sz="1200" b="1" kern="0" spc="2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Par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ts</a:t>
            </a:r>
            <a:endParaRPr sz="1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" algn="l" rtl="0" eaLnBrk="0">
              <a:lnSpc>
                <a:spcPct val="96000"/>
              </a:lnSpc>
              <a:spcBef>
                <a:spcPts val="1060"/>
              </a:spcBef>
            </a:pPr>
            <a:r>
              <a:rPr sz="3500" b="1" kern="0" spc="2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散件系列</a:t>
            </a:r>
            <a:endParaRPr sz="3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88000"/>
              </a:lnSpc>
              <a:spcBef>
                <a:spcPts val="1035"/>
              </a:spcBef>
            </a:pPr>
            <a:r>
              <a:rPr sz="1200" kern="0" spc="1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散件采用特耐磨优质材料，保证其寿命长及高可靠性设计非常精巧5从而改善</a:t>
            </a:r>
            <a:endParaRPr sz="12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46000"/>
              </a:lnSpc>
              <a:spcBef>
                <a:spcPts val="15"/>
              </a:spcBef>
            </a:pPr>
            <a:r>
              <a:rPr sz="1200" kern="0" spc="1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发动机和液压系统以及改善燃油效率，能够提高设备的作</a:t>
            </a:r>
            <a:r>
              <a:rPr sz="1200" kern="0" spc="1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业量，适用于各类挖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掘机使用。</a:t>
            </a:r>
            <a:endParaRPr sz="12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838" name="textbox 2838"/>
          <p:cNvSpPr/>
          <p:nvPr/>
        </p:nvSpPr>
        <p:spPr>
          <a:xfrm>
            <a:off x="463513" y="9612324"/>
            <a:ext cx="64960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079/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0" name="picture 28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sp>
        <p:nvSpPr>
          <p:cNvPr id="2842" name="textbox 2842"/>
          <p:cNvSpPr/>
          <p:nvPr/>
        </p:nvSpPr>
        <p:spPr>
          <a:xfrm>
            <a:off x="619097" y="5437622"/>
            <a:ext cx="6289040" cy="3590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259715" algn="l" rtl="0" eaLnBrk="0">
              <a:lnSpc>
                <a:spcPct val="126000"/>
              </a:lnSpc>
            </a:pP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</a:t>
            </a:r>
            <a:r>
              <a:rPr sz="1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with</a:t>
            </a:r>
            <a:r>
              <a:rPr sz="1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best</a:t>
            </a:r>
            <a:r>
              <a:rPr sz="1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</a:t>
            </a:r>
            <a:r>
              <a:rPr sz="1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quality</a:t>
            </a:r>
            <a:r>
              <a:rPr sz="1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competitive</a:t>
            </a:r>
            <a:r>
              <a:rPr sz="1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Powerful  </a:t>
            </a:r>
            <a:r>
              <a:rPr sz="1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price,and strive to</a:t>
            </a:r>
            <a:r>
              <a:rPr sz="16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become a</a:t>
            </a:r>
            <a:r>
              <a:rPr sz="1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h-quality construction</a:t>
            </a:r>
            <a:r>
              <a:rPr sz="16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machinery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supplier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" algn="l" rtl="0" eaLnBrk="0">
              <a:lnSpc>
                <a:spcPct val="82000"/>
              </a:lnSpc>
              <a:spcBef>
                <a:spcPts val="1050"/>
              </a:spcBef>
            </a:pPr>
            <a:r>
              <a:rPr sz="3500" b="1" kern="0" spc="-20" dirty="0">
                <a:solidFill>
                  <a:srgbClr val="0017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BULK SERIES</a:t>
            </a:r>
            <a:endParaRPr sz="3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7000"/>
              </a:lnSpc>
              <a:spcBef>
                <a:spcPts val="375"/>
              </a:spcBef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</a:t>
            </a:r>
            <a:r>
              <a:rPr sz="13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Component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13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</a:t>
            </a:r>
            <a:r>
              <a:rPr sz="1300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made</a:t>
            </a:r>
            <a:r>
              <a:rPr sz="13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ofspecial</a:t>
            </a:r>
            <a:r>
              <a:rPr sz="13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wear-resistanthigh-qualitymaterials</a:t>
            </a:r>
            <a:r>
              <a:rPr sz="13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ensure</a:t>
            </a:r>
            <a:r>
              <a:rPr sz="13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</a:t>
            </a:r>
            <a:r>
              <a:rPr sz="13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</a:t>
            </a:r>
            <a:r>
              <a:rPr sz="13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3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13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reliabilityand</a:t>
            </a:r>
            <a:r>
              <a:rPr sz="13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3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</a:t>
            </a:r>
            <a:r>
              <a:rPr sz="13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vercompact.T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hus</a:t>
            </a:r>
            <a:r>
              <a:rPr sz="13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improving</a:t>
            </a:r>
            <a:r>
              <a:rPr sz="13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engineand</a:t>
            </a:r>
            <a:r>
              <a:rPr sz="13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</a:t>
            </a:r>
            <a:r>
              <a:rPr sz="13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stem</a:t>
            </a:r>
            <a:r>
              <a:rPr sz="13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</a:t>
            </a:r>
            <a:r>
              <a:rPr sz="13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wellasimproving</a:t>
            </a:r>
            <a:r>
              <a:rPr sz="13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fuel</a:t>
            </a:r>
            <a:r>
              <a:rPr sz="13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efficiency</a:t>
            </a:r>
            <a:r>
              <a:rPr sz="13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canincrease</a:t>
            </a:r>
            <a:r>
              <a:rPr sz="13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770"/>
              </a:lnSpc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amount</a:t>
            </a:r>
            <a:r>
              <a:rPr sz="13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3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equipme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</a:t>
            </a:r>
            <a:r>
              <a:rPr sz="13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worksuitable</a:t>
            </a:r>
            <a:r>
              <a:rPr sz="13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</a:t>
            </a:r>
            <a:r>
              <a:rPr sz="13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3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alkinds</a:t>
            </a:r>
            <a:r>
              <a:rPr sz="13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3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excavators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44" name="textbox 2844"/>
          <p:cNvSpPr/>
          <p:nvPr/>
        </p:nvSpPr>
        <p:spPr>
          <a:xfrm>
            <a:off x="250821" y="2415277"/>
            <a:ext cx="6663690" cy="17583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5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10665" algn="l" rtl="0" eaLnBrk="0">
              <a:lnSpc>
                <a:spcPct val="82000"/>
              </a:lnSpc>
            </a:pPr>
            <a:r>
              <a:rPr sz="6800" b="1" kern="0" spc="-150" dirty="0">
                <a:solidFill>
                  <a:srgbClr val="0032A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Bulk Series</a:t>
            </a:r>
            <a:endParaRPr sz="6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7000"/>
              </a:lnSpc>
            </a:pPr>
            <a:r>
              <a:rPr sz="5100" b="1" kern="0" spc="-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Excavator part</a:t>
            </a:r>
            <a:r>
              <a:rPr sz="5100" b="1" kern="0" spc="-8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 supplier</a:t>
            </a:r>
            <a:endParaRPr sz="5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2846" name="textbox 2846"/>
          <p:cNvSpPr/>
          <p:nvPr/>
        </p:nvSpPr>
        <p:spPr>
          <a:xfrm>
            <a:off x="41298" y="130162"/>
            <a:ext cx="7588884" cy="1073785"/>
          </a:xfrm>
          <a:prstGeom prst="rect">
            <a:avLst/>
          </a:prstGeom>
          <a:solidFill>
            <a:srgbClr val="11278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092190" algn="l" rtl="0" eaLnBrk="0">
              <a:lnSpc>
                <a:spcPct val="99000"/>
              </a:lnSpc>
            </a:pPr>
            <a:r>
              <a:rPr sz="1600" b="1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液压散件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209415" algn="l" rtl="0" eaLnBrk="0">
              <a:lnSpc>
                <a:spcPct val="83000"/>
              </a:lnSpc>
              <a:spcBef>
                <a:spcPts val="280"/>
              </a:spcBef>
            </a:pP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 COMPONENTS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486" name="group 486"/>
          <p:cNvGrpSpPr/>
          <p:nvPr/>
        </p:nvGrpSpPr>
        <p:grpSpPr>
          <a:xfrm rot="21600000">
            <a:off x="453987" y="4238599"/>
            <a:ext cx="6413555" cy="984256"/>
            <a:chOff x="0" y="0"/>
            <a:chExt cx="6413555" cy="984256"/>
          </a:xfrm>
        </p:grpSpPr>
        <p:pic>
          <p:nvPicPr>
            <p:cNvPr id="2848" name="picture 284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413555" cy="984256"/>
            </a:xfrm>
            <a:prstGeom prst="rect">
              <a:avLst/>
            </a:prstGeom>
          </p:spPr>
        </p:pic>
        <p:sp>
          <p:nvSpPr>
            <p:cNvPr id="2850" name="textbox 2850"/>
            <p:cNvSpPr/>
            <p:nvPr/>
          </p:nvSpPr>
          <p:spPr>
            <a:xfrm>
              <a:off x="-12700" y="-12700"/>
              <a:ext cx="6439534" cy="10160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88365" indent="-12065" algn="l" rtl="0" eaLnBrk="0">
                <a:lnSpc>
                  <a:spcPct val="129000"/>
                </a:lnSpc>
              </a:pPr>
              <a:r>
                <a:rPr sz="16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The main products are exc</a:t>
              </a:r>
              <a:r>
                <a:rPr sz="1600" b="1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avators</a:t>
              </a:r>
              <a:r>
                <a:rPr sz="1600" b="1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hydraulic</a:t>
              </a:r>
              <a:r>
                <a:rPr sz="1600" b="1" kern="0" spc="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pump/travel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motor</a:t>
              </a:r>
              <a:r>
                <a:rPr sz="16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assy</a:t>
              </a:r>
              <a:r>
                <a:rPr sz="16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/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rotary</a:t>
              </a:r>
              <a:r>
                <a:rPr sz="16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motor</a:t>
              </a:r>
              <a:r>
                <a:rPr sz="16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assy</a:t>
              </a:r>
              <a:r>
                <a:rPr sz="16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/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equal</a:t>
              </a:r>
              <a:r>
                <a:rPr sz="16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parts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852" name="textbox 2852"/>
          <p:cNvSpPr/>
          <p:nvPr/>
        </p:nvSpPr>
        <p:spPr>
          <a:xfrm>
            <a:off x="6524614" y="9612324"/>
            <a:ext cx="64960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080/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4" name="picture 28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2856" name="picture 28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88944" y="6296066"/>
            <a:ext cx="3663957" cy="2768574"/>
          </a:xfrm>
          <a:prstGeom prst="rect">
            <a:avLst/>
          </a:prstGeom>
        </p:spPr>
      </p:pic>
      <p:pic>
        <p:nvPicPr>
          <p:cNvPr id="2858" name="picture 28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01710" y="2079605"/>
            <a:ext cx="3003578" cy="2997193"/>
          </a:xfrm>
          <a:prstGeom prst="rect">
            <a:avLst/>
          </a:prstGeom>
        </p:spPr>
      </p:pic>
      <p:grpSp>
        <p:nvGrpSpPr>
          <p:cNvPr id="488" name="group 488"/>
          <p:cNvGrpSpPr/>
          <p:nvPr/>
        </p:nvGrpSpPr>
        <p:grpSpPr>
          <a:xfrm rot="21600000">
            <a:off x="9541" y="136553"/>
            <a:ext cx="7620018" cy="1066818"/>
            <a:chOff x="0" y="0"/>
            <a:chExt cx="7620018" cy="1066818"/>
          </a:xfrm>
        </p:grpSpPr>
        <p:pic>
          <p:nvPicPr>
            <p:cNvPr id="2860" name="picture 286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7620018" cy="1066818"/>
            </a:xfrm>
            <a:prstGeom prst="rect">
              <a:avLst/>
            </a:prstGeom>
          </p:spPr>
        </p:pic>
        <p:sp>
          <p:nvSpPr>
            <p:cNvPr id="2862" name="textbox 2862"/>
            <p:cNvSpPr/>
            <p:nvPr/>
          </p:nvSpPr>
          <p:spPr>
            <a:xfrm>
              <a:off x="-12700" y="-12700"/>
              <a:ext cx="7646034" cy="11245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83615" algn="l" rtl="0" eaLnBrk="0">
                <a:lnSpc>
                  <a:spcPct val="83000"/>
                </a:lnSpc>
              </a:pP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Bochuan</a:t>
              </a:r>
              <a:r>
                <a:rPr sz="1100" b="1" kern="0" spc="3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Excavator</a:t>
              </a:r>
              <a:r>
                <a:rPr sz="1100" b="1" kern="0" spc="2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Parts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90" name="group 490"/>
          <p:cNvGrpSpPr/>
          <p:nvPr/>
        </p:nvGrpSpPr>
        <p:grpSpPr>
          <a:xfrm rot="21600000">
            <a:off x="4638638" y="7439056"/>
            <a:ext cx="2406713" cy="514340"/>
            <a:chOff x="0" y="0"/>
            <a:chExt cx="2406713" cy="514340"/>
          </a:xfrm>
        </p:grpSpPr>
        <p:pic>
          <p:nvPicPr>
            <p:cNvPr id="2864" name="picture 286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6713" cy="514340"/>
            </a:xfrm>
            <a:prstGeom prst="rect">
              <a:avLst/>
            </a:prstGeom>
          </p:spPr>
        </p:pic>
        <p:sp>
          <p:nvSpPr>
            <p:cNvPr id="2866" name="textbox 2866"/>
            <p:cNvSpPr/>
            <p:nvPr/>
          </p:nvSpPr>
          <p:spPr>
            <a:xfrm>
              <a:off x="-12700" y="-12700"/>
              <a:ext cx="2432685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ct val="84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3V63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92" name="group 492"/>
          <p:cNvGrpSpPr/>
          <p:nvPr/>
        </p:nvGrpSpPr>
        <p:grpSpPr>
          <a:xfrm rot="21600000">
            <a:off x="4638638" y="3311550"/>
            <a:ext cx="2406713" cy="514339"/>
            <a:chOff x="0" y="0"/>
            <a:chExt cx="2406713" cy="514339"/>
          </a:xfrm>
        </p:grpSpPr>
        <p:pic>
          <p:nvPicPr>
            <p:cNvPr id="2868" name="picture 286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6713" cy="514339"/>
            </a:xfrm>
            <a:prstGeom prst="rect">
              <a:avLst/>
            </a:prstGeom>
          </p:spPr>
        </p:pic>
        <p:sp>
          <p:nvSpPr>
            <p:cNvPr id="2870" name="textbox 2870"/>
            <p:cNvSpPr/>
            <p:nvPr/>
          </p:nvSpPr>
          <p:spPr>
            <a:xfrm>
              <a:off x="-12700" y="-12700"/>
              <a:ext cx="2432685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JMV</a:t>
              </a:r>
              <a:r>
                <a:rPr sz="1100" b="1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147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872" name="textbox 2872"/>
          <p:cNvSpPr/>
          <p:nvPr/>
        </p:nvSpPr>
        <p:spPr>
          <a:xfrm>
            <a:off x="473045" y="9602654"/>
            <a:ext cx="716915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081/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4" name="picture 28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2876" name="picture 28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00039" y="6207112"/>
            <a:ext cx="3841767" cy="2514600"/>
          </a:xfrm>
          <a:prstGeom prst="rect">
            <a:avLst/>
          </a:prstGeom>
        </p:spPr>
      </p:pic>
      <p:sp>
        <p:nvSpPr>
          <p:cNvPr id="2878" name="textbox 2878"/>
          <p:cNvSpPr/>
          <p:nvPr/>
        </p:nvSpPr>
        <p:spPr>
          <a:xfrm>
            <a:off x="47588" y="136554"/>
            <a:ext cx="7588884" cy="1073150"/>
          </a:xfrm>
          <a:prstGeom prst="rect">
            <a:avLst/>
          </a:prstGeom>
          <a:solidFill>
            <a:srgbClr val="12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085840" algn="l" rtl="0" eaLnBrk="0">
              <a:lnSpc>
                <a:spcPct val="96000"/>
              </a:lnSpc>
            </a:pP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液压散件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210050" algn="l" rtl="0" eaLnBrk="0">
              <a:lnSpc>
                <a:spcPct val="82000"/>
              </a:lnSpc>
              <a:spcBef>
                <a:spcPts val="210"/>
              </a:spcBef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 COMPONENTS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880" name="picture 28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42892" y="2587659"/>
            <a:ext cx="3975162" cy="1746180"/>
          </a:xfrm>
          <a:prstGeom prst="rect">
            <a:avLst/>
          </a:prstGeom>
        </p:spPr>
      </p:pic>
      <p:grpSp>
        <p:nvGrpSpPr>
          <p:cNvPr id="494" name="group 494"/>
          <p:cNvGrpSpPr/>
          <p:nvPr/>
        </p:nvGrpSpPr>
        <p:grpSpPr>
          <a:xfrm rot="21600000">
            <a:off x="4651372" y="7439056"/>
            <a:ext cx="2406636" cy="520626"/>
            <a:chOff x="0" y="0"/>
            <a:chExt cx="2406636" cy="520626"/>
          </a:xfrm>
        </p:grpSpPr>
        <p:pic>
          <p:nvPicPr>
            <p:cNvPr id="2882" name="picture 288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406636" cy="520626"/>
            </a:xfrm>
            <a:prstGeom prst="rect">
              <a:avLst/>
            </a:prstGeom>
          </p:spPr>
        </p:pic>
        <p:sp>
          <p:nvSpPr>
            <p:cNvPr id="2884" name="textbox 2884"/>
            <p:cNvSpPr/>
            <p:nvPr/>
          </p:nvSpPr>
          <p:spPr>
            <a:xfrm>
              <a:off x="-12700" y="-12700"/>
              <a:ext cx="2432050" cy="5778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JMV64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96" name="group 496"/>
          <p:cNvGrpSpPr/>
          <p:nvPr/>
        </p:nvGrpSpPr>
        <p:grpSpPr>
          <a:xfrm rot="21600000">
            <a:off x="4657739" y="3311550"/>
            <a:ext cx="2400269" cy="514339"/>
            <a:chOff x="0" y="0"/>
            <a:chExt cx="2400269" cy="514339"/>
          </a:xfrm>
        </p:grpSpPr>
        <p:pic>
          <p:nvPicPr>
            <p:cNvPr id="2886" name="picture 288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0269" cy="514339"/>
            </a:xfrm>
            <a:prstGeom prst="rect">
              <a:avLst/>
            </a:prstGeom>
          </p:spPr>
        </p:pic>
        <p:sp>
          <p:nvSpPr>
            <p:cNvPr id="2888" name="textbox 2888"/>
            <p:cNvSpPr/>
            <p:nvPr/>
          </p:nvSpPr>
          <p:spPr>
            <a:xfrm>
              <a:off x="-12700" y="-12700"/>
              <a:ext cx="242570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9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K3SP36C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890" name="textbox 2890"/>
          <p:cNvSpPr/>
          <p:nvPr/>
        </p:nvSpPr>
        <p:spPr>
          <a:xfrm>
            <a:off x="6530982" y="9451971"/>
            <a:ext cx="1155700" cy="413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082/PAGE     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892" name="picture 289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360956" y="9464671"/>
            <a:ext cx="311127" cy="355606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4" name="picture 28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2896" name="picture 28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38163" y="2060536"/>
            <a:ext cx="3771885" cy="2628909"/>
          </a:xfrm>
          <a:prstGeom prst="rect">
            <a:avLst/>
          </a:prstGeom>
        </p:spPr>
      </p:pic>
      <p:pic>
        <p:nvPicPr>
          <p:cNvPr id="2898" name="picture 28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1559" y="6302352"/>
            <a:ext cx="3498805" cy="2794034"/>
          </a:xfrm>
          <a:prstGeom prst="rect">
            <a:avLst/>
          </a:prstGeom>
        </p:spPr>
      </p:pic>
      <p:grpSp>
        <p:nvGrpSpPr>
          <p:cNvPr id="498" name="group 498"/>
          <p:cNvGrpSpPr/>
          <p:nvPr/>
        </p:nvGrpSpPr>
        <p:grpSpPr>
          <a:xfrm rot="21600000">
            <a:off x="3175" y="136553"/>
            <a:ext cx="7632676" cy="1066818"/>
            <a:chOff x="0" y="0"/>
            <a:chExt cx="7632676" cy="1066818"/>
          </a:xfrm>
        </p:grpSpPr>
        <p:pic>
          <p:nvPicPr>
            <p:cNvPr id="2900" name="picture 290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7632676" cy="1066818"/>
            </a:xfrm>
            <a:prstGeom prst="rect">
              <a:avLst/>
            </a:prstGeom>
          </p:spPr>
        </p:pic>
        <p:sp>
          <p:nvSpPr>
            <p:cNvPr id="2902" name="textbox 2902"/>
            <p:cNvSpPr/>
            <p:nvPr/>
          </p:nvSpPr>
          <p:spPr>
            <a:xfrm>
              <a:off x="-12700" y="-12700"/>
              <a:ext cx="7658100" cy="11245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89965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Bochuan</a:t>
              </a:r>
              <a:r>
                <a:rPr sz="1100" b="1" kern="0" spc="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Excavato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r>
                <a:rPr sz="1100" b="1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Parts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00" name="group 500"/>
          <p:cNvGrpSpPr/>
          <p:nvPr/>
        </p:nvGrpSpPr>
        <p:grpSpPr>
          <a:xfrm rot="21600000">
            <a:off x="4638638" y="7439056"/>
            <a:ext cx="2406713" cy="520626"/>
            <a:chOff x="0" y="0"/>
            <a:chExt cx="2406713" cy="520626"/>
          </a:xfrm>
        </p:grpSpPr>
        <p:pic>
          <p:nvPicPr>
            <p:cNvPr id="2904" name="picture 290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6713" cy="520626"/>
            </a:xfrm>
            <a:prstGeom prst="rect">
              <a:avLst/>
            </a:prstGeom>
          </p:spPr>
        </p:pic>
        <p:sp>
          <p:nvSpPr>
            <p:cNvPr id="2906" name="textbox 2906"/>
            <p:cNvSpPr/>
            <p:nvPr/>
          </p:nvSpPr>
          <p:spPr>
            <a:xfrm>
              <a:off x="-12700" y="-12700"/>
              <a:ext cx="2432685" cy="5778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85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A10VSO28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02" name="group 502"/>
          <p:cNvGrpSpPr/>
          <p:nvPr/>
        </p:nvGrpSpPr>
        <p:grpSpPr>
          <a:xfrm rot="21600000">
            <a:off x="4632349" y="3311550"/>
            <a:ext cx="2406636" cy="514339"/>
            <a:chOff x="0" y="0"/>
            <a:chExt cx="2406636" cy="514339"/>
          </a:xfrm>
        </p:grpSpPr>
        <p:pic>
          <p:nvPicPr>
            <p:cNvPr id="2908" name="picture 290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6636" cy="514339"/>
            </a:xfrm>
            <a:prstGeom prst="rect">
              <a:avLst/>
            </a:prstGeom>
          </p:spPr>
        </p:pic>
        <p:sp>
          <p:nvSpPr>
            <p:cNvPr id="2910" name="textbox 2910"/>
            <p:cNvSpPr/>
            <p:nvPr/>
          </p:nvSpPr>
          <p:spPr>
            <a:xfrm>
              <a:off x="-12700" y="-12700"/>
              <a:ext cx="243205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88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AP2D25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912" name="textbox 2912"/>
          <p:cNvSpPr/>
          <p:nvPr/>
        </p:nvSpPr>
        <p:spPr>
          <a:xfrm>
            <a:off x="473045" y="9607422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083/PAGE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4" name="picture 29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2916" name="picture 29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85853" y="2028790"/>
            <a:ext cx="3441658" cy="2692403"/>
          </a:xfrm>
          <a:prstGeom prst="rect">
            <a:avLst/>
          </a:prstGeom>
        </p:spPr>
      </p:pic>
      <p:pic>
        <p:nvPicPr>
          <p:cNvPr id="2918" name="picture 29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28706" y="6518294"/>
            <a:ext cx="3568686" cy="2393898"/>
          </a:xfrm>
          <a:prstGeom prst="rect">
            <a:avLst/>
          </a:prstGeom>
        </p:spPr>
      </p:pic>
      <p:sp>
        <p:nvSpPr>
          <p:cNvPr id="2920" name="textbox 2920"/>
          <p:cNvSpPr/>
          <p:nvPr/>
        </p:nvSpPr>
        <p:spPr>
          <a:xfrm>
            <a:off x="47588" y="136553"/>
            <a:ext cx="7595234" cy="1067435"/>
          </a:xfrm>
          <a:prstGeom prst="rect">
            <a:avLst/>
          </a:prstGeom>
          <a:solidFill>
            <a:srgbClr val="12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085840" algn="l" rtl="0" eaLnBrk="0">
              <a:lnSpc>
                <a:spcPct val="99000"/>
              </a:lnSpc>
              <a:spcBef>
                <a:spcPts val="5"/>
              </a:spcBef>
            </a:pPr>
            <a:r>
              <a:rPr sz="1600" b="1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液压散件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203700" algn="l" rtl="0" eaLnBrk="0">
              <a:lnSpc>
                <a:spcPct val="83000"/>
              </a:lnSpc>
              <a:spcBef>
                <a:spcPts val="280"/>
              </a:spcBef>
            </a:pPr>
            <a:r>
              <a:rPr sz="16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 COMPONE</a:t>
            </a: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504" name="group 504"/>
          <p:cNvGrpSpPr/>
          <p:nvPr/>
        </p:nvGrpSpPr>
        <p:grpSpPr>
          <a:xfrm rot="21600000">
            <a:off x="4651372" y="7439056"/>
            <a:ext cx="2406636" cy="514340"/>
            <a:chOff x="0" y="0"/>
            <a:chExt cx="2406636" cy="514340"/>
          </a:xfrm>
        </p:grpSpPr>
        <p:pic>
          <p:nvPicPr>
            <p:cNvPr id="2922" name="picture 29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406636" cy="514340"/>
            </a:xfrm>
            <a:prstGeom prst="rect">
              <a:avLst/>
            </a:prstGeom>
          </p:spPr>
        </p:pic>
        <p:sp>
          <p:nvSpPr>
            <p:cNvPr id="2924" name="textbox 2924"/>
            <p:cNvSpPr/>
            <p:nvPr/>
          </p:nvSpPr>
          <p:spPr>
            <a:xfrm>
              <a:off x="-12700" y="-12700"/>
              <a:ext cx="243205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AP-12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06" name="group 506"/>
          <p:cNvGrpSpPr/>
          <p:nvPr/>
        </p:nvGrpSpPr>
        <p:grpSpPr>
          <a:xfrm rot="21600000">
            <a:off x="4657739" y="3311550"/>
            <a:ext cx="2400269" cy="514339"/>
            <a:chOff x="0" y="0"/>
            <a:chExt cx="2400269" cy="514339"/>
          </a:xfrm>
        </p:grpSpPr>
        <p:pic>
          <p:nvPicPr>
            <p:cNvPr id="2926" name="picture 29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0269" cy="514339"/>
            </a:xfrm>
            <a:prstGeom prst="rect">
              <a:avLst/>
            </a:prstGeom>
          </p:spPr>
        </p:pic>
        <p:sp>
          <p:nvSpPr>
            <p:cNvPr id="2928" name="textbox 2928"/>
            <p:cNvSpPr/>
            <p:nvPr/>
          </p:nvSpPr>
          <p:spPr>
            <a:xfrm>
              <a:off x="-12700" y="-12700"/>
              <a:ext cx="242570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8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AP2D36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930" name="textbox 2930"/>
          <p:cNvSpPr/>
          <p:nvPr/>
        </p:nvSpPr>
        <p:spPr>
          <a:xfrm>
            <a:off x="6530982" y="9451971"/>
            <a:ext cx="1155700" cy="413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084/PAGE     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932" name="picture 29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367247" y="9464671"/>
            <a:ext cx="304836" cy="355606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4" name="picture 29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2936" name="picture 29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17611" y="6461087"/>
            <a:ext cx="3530562" cy="2647978"/>
          </a:xfrm>
          <a:prstGeom prst="rect">
            <a:avLst/>
          </a:prstGeom>
        </p:spPr>
      </p:pic>
      <p:pic>
        <p:nvPicPr>
          <p:cNvPr id="2938" name="picture 29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34996" y="1812953"/>
            <a:ext cx="3397243" cy="2698689"/>
          </a:xfrm>
          <a:prstGeom prst="rect">
            <a:avLst/>
          </a:prstGeom>
        </p:spPr>
      </p:pic>
      <p:grpSp>
        <p:nvGrpSpPr>
          <p:cNvPr id="508" name="group 508"/>
          <p:cNvGrpSpPr/>
          <p:nvPr/>
        </p:nvGrpSpPr>
        <p:grpSpPr>
          <a:xfrm rot="21600000">
            <a:off x="3175" y="136553"/>
            <a:ext cx="7632676" cy="1066818"/>
            <a:chOff x="0" y="0"/>
            <a:chExt cx="7632676" cy="1066818"/>
          </a:xfrm>
        </p:grpSpPr>
        <p:pic>
          <p:nvPicPr>
            <p:cNvPr id="2940" name="picture 29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7632676" cy="1066818"/>
            </a:xfrm>
            <a:prstGeom prst="rect">
              <a:avLst/>
            </a:prstGeom>
          </p:spPr>
        </p:pic>
        <p:sp>
          <p:nvSpPr>
            <p:cNvPr id="2942" name="textbox 2942"/>
            <p:cNvSpPr/>
            <p:nvPr/>
          </p:nvSpPr>
          <p:spPr>
            <a:xfrm>
              <a:off x="-12700" y="-12700"/>
              <a:ext cx="7658100" cy="11239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77900" algn="l" rtl="0" eaLnBrk="0">
                <a:lnSpc>
                  <a:spcPct val="79000"/>
                </a:lnSpc>
                <a:spcBef>
                  <a:spcPts val="0"/>
                </a:spcBef>
              </a:pP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Excavator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Par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ts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510" name="group 510"/>
          <p:cNvGrpSpPr/>
          <p:nvPr/>
        </p:nvGrpSpPr>
        <p:grpSpPr>
          <a:xfrm rot="21600000">
            <a:off x="4638638" y="7439056"/>
            <a:ext cx="2406713" cy="514340"/>
            <a:chOff x="0" y="0"/>
            <a:chExt cx="2406713" cy="514340"/>
          </a:xfrm>
        </p:grpSpPr>
        <p:pic>
          <p:nvPicPr>
            <p:cNvPr id="2944" name="picture 294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6713" cy="514340"/>
            </a:xfrm>
            <a:prstGeom prst="rect">
              <a:avLst/>
            </a:prstGeom>
          </p:spPr>
        </p:pic>
        <p:sp>
          <p:nvSpPr>
            <p:cNvPr id="2946" name="textbox 2946"/>
            <p:cNvSpPr/>
            <p:nvPr/>
          </p:nvSpPr>
          <p:spPr>
            <a:xfrm>
              <a:off x="-12700" y="-12700"/>
              <a:ext cx="2432685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84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5V200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12" name="group 512"/>
          <p:cNvGrpSpPr/>
          <p:nvPr/>
        </p:nvGrpSpPr>
        <p:grpSpPr>
          <a:xfrm rot="21600000">
            <a:off x="4638638" y="3311550"/>
            <a:ext cx="2400346" cy="507948"/>
            <a:chOff x="0" y="0"/>
            <a:chExt cx="2400346" cy="507948"/>
          </a:xfrm>
        </p:grpSpPr>
        <p:pic>
          <p:nvPicPr>
            <p:cNvPr id="2948" name="picture 294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0346" cy="507948"/>
            </a:xfrm>
            <a:prstGeom prst="rect">
              <a:avLst/>
            </a:prstGeom>
          </p:spPr>
        </p:pic>
        <p:sp>
          <p:nvSpPr>
            <p:cNvPr id="2950" name="textbox 2950"/>
            <p:cNvSpPr/>
            <p:nvPr/>
          </p:nvSpPr>
          <p:spPr>
            <a:xfrm>
              <a:off x="-12700" y="-12700"/>
              <a:ext cx="2426335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3V180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952" name="textbox 2952"/>
          <p:cNvSpPr/>
          <p:nvPr/>
        </p:nvSpPr>
        <p:spPr>
          <a:xfrm>
            <a:off x="473045" y="9602654"/>
            <a:ext cx="716915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085/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4" name="picture 29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2956" name="picture 29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52458" y="1673183"/>
            <a:ext cx="3682981" cy="2997193"/>
          </a:xfrm>
          <a:prstGeom prst="rect">
            <a:avLst/>
          </a:prstGeom>
        </p:spPr>
      </p:pic>
      <p:pic>
        <p:nvPicPr>
          <p:cNvPr id="2958" name="picture 29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68359" y="6594465"/>
            <a:ext cx="3981451" cy="2368543"/>
          </a:xfrm>
          <a:prstGeom prst="rect">
            <a:avLst/>
          </a:prstGeom>
        </p:spPr>
      </p:pic>
      <p:sp>
        <p:nvSpPr>
          <p:cNvPr id="2960" name="rect 2960"/>
          <p:cNvSpPr/>
          <p:nvPr/>
        </p:nvSpPr>
        <p:spPr>
          <a:xfrm>
            <a:off x="47588" y="136553"/>
            <a:ext cx="7594629" cy="1066818"/>
          </a:xfrm>
          <a:prstGeom prst="rect">
            <a:avLst/>
          </a:prstGeom>
          <a:solidFill>
            <a:srgbClr val="12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514" name="group 514"/>
          <p:cNvGrpSpPr/>
          <p:nvPr/>
        </p:nvGrpSpPr>
        <p:grpSpPr>
          <a:xfrm rot="21600000">
            <a:off x="4651372" y="7439056"/>
            <a:ext cx="2406636" cy="514340"/>
            <a:chOff x="0" y="0"/>
            <a:chExt cx="2406636" cy="514340"/>
          </a:xfrm>
        </p:grpSpPr>
        <p:pic>
          <p:nvPicPr>
            <p:cNvPr id="2962" name="picture 29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406636" cy="514340"/>
            </a:xfrm>
            <a:prstGeom prst="rect">
              <a:avLst/>
            </a:prstGeom>
          </p:spPr>
        </p:pic>
        <p:sp>
          <p:nvSpPr>
            <p:cNvPr id="2964" name="textbox 2964"/>
            <p:cNvSpPr/>
            <p:nvPr/>
          </p:nvSpPr>
          <p:spPr>
            <a:xfrm>
              <a:off x="-12700" y="-12700"/>
              <a:ext cx="243205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M2X120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16" name="group 516"/>
          <p:cNvGrpSpPr/>
          <p:nvPr/>
        </p:nvGrpSpPr>
        <p:grpSpPr>
          <a:xfrm rot="21600000">
            <a:off x="4651372" y="3311550"/>
            <a:ext cx="2406636" cy="514339"/>
            <a:chOff x="0" y="0"/>
            <a:chExt cx="2406636" cy="514339"/>
          </a:xfrm>
        </p:grpSpPr>
        <p:pic>
          <p:nvPicPr>
            <p:cNvPr id="2966" name="picture 296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6636" cy="514339"/>
            </a:xfrm>
            <a:prstGeom prst="rect">
              <a:avLst/>
            </a:prstGeom>
          </p:spPr>
        </p:pic>
        <p:sp>
          <p:nvSpPr>
            <p:cNvPr id="2968" name="textbox 2968"/>
            <p:cNvSpPr/>
            <p:nvPr/>
          </p:nvSpPr>
          <p:spPr>
            <a:xfrm>
              <a:off x="-12700" y="-12700"/>
              <a:ext cx="243205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ct val="88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K5V160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970" name="textbox 2970"/>
          <p:cNvSpPr/>
          <p:nvPr/>
        </p:nvSpPr>
        <p:spPr>
          <a:xfrm>
            <a:off x="4238640" y="522877"/>
            <a:ext cx="2766060" cy="504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94840" algn="l" rtl="0" eaLnBrk="0">
              <a:lnSpc>
                <a:spcPct val="99000"/>
              </a:lnSpc>
            </a:pPr>
            <a:r>
              <a:rPr sz="1600" b="1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液压散件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83000"/>
              </a:lnSpc>
              <a:spcBef>
                <a:spcPts val="280"/>
              </a:spcBef>
            </a:pP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 COMPONENTS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72" name="textbox 2972"/>
          <p:cNvSpPr/>
          <p:nvPr/>
        </p:nvSpPr>
        <p:spPr>
          <a:xfrm>
            <a:off x="6530982" y="9607422"/>
            <a:ext cx="68706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086/PAGE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4" name="picture 29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2976" name="picture 29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95311" y="2054251"/>
            <a:ext cx="3860790" cy="2438323"/>
          </a:xfrm>
          <a:prstGeom prst="rect">
            <a:avLst/>
          </a:prstGeom>
        </p:spPr>
      </p:pic>
      <p:pic>
        <p:nvPicPr>
          <p:cNvPr id="2978" name="picture 29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77958" y="6226181"/>
            <a:ext cx="2857449" cy="3009871"/>
          </a:xfrm>
          <a:prstGeom prst="rect">
            <a:avLst/>
          </a:prstGeom>
        </p:spPr>
      </p:pic>
      <p:grpSp>
        <p:nvGrpSpPr>
          <p:cNvPr id="518" name="group 518"/>
          <p:cNvGrpSpPr/>
          <p:nvPr/>
        </p:nvGrpSpPr>
        <p:grpSpPr>
          <a:xfrm rot="21600000">
            <a:off x="3175" y="130162"/>
            <a:ext cx="7632676" cy="1073209"/>
            <a:chOff x="0" y="0"/>
            <a:chExt cx="7632676" cy="1073209"/>
          </a:xfrm>
        </p:grpSpPr>
        <p:pic>
          <p:nvPicPr>
            <p:cNvPr id="2980" name="picture 298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7632676" cy="1073209"/>
            </a:xfrm>
            <a:prstGeom prst="rect">
              <a:avLst/>
            </a:prstGeom>
          </p:spPr>
        </p:pic>
        <p:sp>
          <p:nvSpPr>
            <p:cNvPr id="2982" name="textbox 2982"/>
            <p:cNvSpPr/>
            <p:nvPr/>
          </p:nvSpPr>
          <p:spPr>
            <a:xfrm>
              <a:off x="-12700" y="-12700"/>
              <a:ext cx="7658100" cy="11360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77900" algn="l" rtl="0" eaLnBrk="0">
                <a:lnSpc>
                  <a:spcPct val="76000"/>
                </a:lnSpc>
                <a:spcBef>
                  <a:spcPts val="5"/>
                </a:spcBef>
              </a:pPr>
              <a:r>
                <a:rPr sz="13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</a:t>
              </a:r>
              <a:r>
                <a:rPr sz="13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Parts</a:t>
              </a:r>
              <a:endParaRPr sz="13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520" name="group 520"/>
          <p:cNvGrpSpPr/>
          <p:nvPr/>
        </p:nvGrpSpPr>
        <p:grpSpPr>
          <a:xfrm rot="21600000">
            <a:off x="4638638" y="7439056"/>
            <a:ext cx="2406713" cy="520626"/>
            <a:chOff x="0" y="0"/>
            <a:chExt cx="2406713" cy="520626"/>
          </a:xfrm>
        </p:grpSpPr>
        <p:pic>
          <p:nvPicPr>
            <p:cNvPr id="2984" name="picture 298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6713" cy="520626"/>
            </a:xfrm>
            <a:prstGeom prst="rect">
              <a:avLst/>
            </a:prstGeom>
          </p:spPr>
        </p:pic>
        <p:sp>
          <p:nvSpPr>
            <p:cNvPr id="2986" name="textbox 2986"/>
            <p:cNvSpPr/>
            <p:nvPr/>
          </p:nvSpPr>
          <p:spPr>
            <a:xfrm>
              <a:off x="-12700" y="-12700"/>
              <a:ext cx="2432685" cy="5778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HP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V145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22" name="group 522"/>
          <p:cNvGrpSpPr/>
          <p:nvPr/>
        </p:nvGrpSpPr>
        <p:grpSpPr>
          <a:xfrm rot="21600000">
            <a:off x="4632349" y="3311550"/>
            <a:ext cx="2413003" cy="514339"/>
            <a:chOff x="0" y="0"/>
            <a:chExt cx="2413003" cy="514339"/>
          </a:xfrm>
        </p:grpSpPr>
        <p:pic>
          <p:nvPicPr>
            <p:cNvPr id="2988" name="picture 298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13003" cy="514339"/>
            </a:xfrm>
            <a:prstGeom prst="rect">
              <a:avLst/>
            </a:prstGeom>
          </p:spPr>
        </p:pic>
        <p:sp>
          <p:nvSpPr>
            <p:cNvPr id="2990" name="textbox 2990"/>
            <p:cNvSpPr/>
            <p:nvPr/>
          </p:nvSpPr>
          <p:spPr>
            <a:xfrm>
              <a:off x="-12700" y="-12700"/>
              <a:ext cx="2439035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4465" algn="l" rtl="0" eaLnBrk="0">
                <a:lnSpc>
                  <a:spcPct val="88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HPK05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992" name="textbox 2992"/>
          <p:cNvSpPr/>
          <p:nvPr/>
        </p:nvSpPr>
        <p:spPr>
          <a:xfrm>
            <a:off x="473045" y="9607562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087/PAGE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4" name="picture 29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2996" name="picture 29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49291" y="6327812"/>
            <a:ext cx="3549661" cy="2793930"/>
          </a:xfrm>
          <a:prstGeom prst="rect">
            <a:avLst/>
          </a:prstGeom>
        </p:spPr>
      </p:pic>
      <p:pic>
        <p:nvPicPr>
          <p:cNvPr id="2998" name="picture 29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00148" y="1755746"/>
            <a:ext cx="3359119" cy="2844850"/>
          </a:xfrm>
          <a:prstGeom prst="rect">
            <a:avLst/>
          </a:prstGeom>
        </p:spPr>
      </p:pic>
      <p:sp>
        <p:nvSpPr>
          <p:cNvPr id="3000" name="rect 3000"/>
          <p:cNvSpPr/>
          <p:nvPr/>
        </p:nvSpPr>
        <p:spPr>
          <a:xfrm>
            <a:off x="47588" y="136553"/>
            <a:ext cx="7588262" cy="1066818"/>
          </a:xfrm>
          <a:prstGeom prst="rect">
            <a:avLst/>
          </a:prstGeom>
          <a:solidFill>
            <a:srgbClr val="12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524" name="group 524"/>
          <p:cNvGrpSpPr/>
          <p:nvPr/>
        </p:nvGrpSpPr>
        <p:grpSpPr>
          <a:xfrm rot="21600000">
            <a:off x="4651372" y="7439056"/>
            <a:ext cx="2406636" cy="514340"/>
            <a:chOff x="0" y="0"/>
            <a:chExt cx="2406636" cy="514340"/>
          </a:xfrm>
        </p:grpSpPr>
        <p:pic>
          <p:nvPicPr>
            <p:cNvPr id="3002" name="picture 300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406636" cy="514340"/>
            </a:xfrm>
            <a:prstGeom prst="rect">
              <a:avLst/>
            </a:prstGeom>
          </p:spPr>
        </p:pic>
        <p:sp>
          <p:nvSpPr>
            <p:cNvPr id="3004" name="textbox 3004"/>
            <p:cNvSpPr/>
            <p:nvPr/>
          </p:nvSpPr>
          <p:spPr>
            <a:xfrm>
              <a:off x="-12700" y="-12700"/>
              <a:ext cx="243205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JMF43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26" name="group 526"/>
          <p:cNvGrpSpPr/>
          <p:nvPr/>
        </p:nvGrpSpPr>
        <p:grpSpPr>
          <a:xfrm rot="21600000">
            <a:off x="4651372" y="3311550"/>
            <a:ext cx="2406636" cy="514339"/>
            <a:chOff x="0" y="0"/>
            <a:chExt cx="2406636" cy="514339"/>
          </a:xfrm>
        </p:grpSpPr>
        <p:pic>
          <p:nvPicPr>
            <p:cNvPr id="3006" name="picture 300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6636" cy="514339"/>
            </a:xfrm>
            <a:prstGeom prst="rect">
              <a:avLst/>
            </a:prstGeom>
          </p:spPr>
        </p:pic>
        <p:sp>
          <p:nvSpPr>
            <p:cNvPr id="3008" name="textbox 3008"/>
            <p:cNvSpPr/>
            <p:nvPr/>
          </p:nvSpPr>
          <p:spPr>
            <a:xfrm>
              <a:off x="-12700" y="-12700"/>
              <a:ext cx="243205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8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HPV102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010" name="textbox 3010"/>
          <p:cNvSpPr/>
          <p:nvPr/>
        </p:nvSpPr>
        <p:spPr>
          <a:xfrm>
            <a:off x="4238640" y="522877"/>
            <a:ext cx="2766060" cy="504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94840" algn="l" rtl="0" eaLnBrk="0">
              <a:lnSpc>
                <a:spcPct val="99000"/>
              </a:lnSpc>
            </a:pPr>
            <a:r>
              <a:rPr sz="1600" b="1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液压散件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83000"/>
              </a:lnSpc>
              <a:spcBef>
                <a:spcPts val="280"/>
              </a:spcBef>
            </a:pP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 COMPONENTS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012" name="picture 30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362846" y="9464671"/>
            <a:ext cx="311127" cy="355606"/>
          </a:xfrm>
          <a:prstGeom prst="rect">
            <a:avLst/>
          </a:prstGeom>
        </p:spPr>
      </p:pic>
      <p:sp>
        <p:nvSpPr>
          <p:cNvPr id="3014" name="textbox 3014"/>
          <p:cNvSpPr/>
          <p:nvPr/>
        </p:nvSpPr>
        <p:spPr>
          <a:xfrm>
            <a:off x="6530982" y="9607422"/>
            <a:ext cx="68706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088/PAGE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6" name="picture 30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3018" name="picture 30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00039" y="6461087"/>
            <a:ext cx="3981452" cy="2057466"/>
          </a:xfrm>
          <a:prstGeom prst="rect">
            <a:avLst/>
          </a:prstGeom>
        </p:spPr>
      </p:pic>
      <p:pic>
        <p:nvPicPr>
          <p:cNvPr id="3020" name="picture 30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46092" y="2066928"/>
            <a:ext cx="3721105" cy="2190740"/>
          </a:xfrm>
          <a:prstGeom prst="rect">
            <a:avLst/>
          </a:prstGeom>
        </p:spPr>
      </p:pic>
      <p:grpSp>
        <p:nvGrpSpPr>
          <p:cNvPr id="528" name="group 528"/>
          <p:cNvGrpSpPr/>
          <p:nvPr/>
        </p:nvGrpSpPr>
        <p:grpSpPr>
          <a:xfrm rot="21600000">
            <a:off x="3175" y="136553"/>
            <a:ext cx="7632676" cy="1066818"/>
            <a:chOff x="0" y="0"/>
            <a:chExt cx="7632676" cy="1066818"/>
          </a:xfrm>
        </p:grpSpPr>
        <p:pic>
          <p:nvPicPr>
            <p:cNvPr id="3022" name="picture 30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7632676" cy="1066818"/>
            </a:xfrm>
            <a:prstGeom prst="rect">
              <a:avLst/>
            </a:prstGeom>
          </p:spPr>
        </p:pic>
        <p:sp>
          <p:nvSpPr>
            <p:cNvPr id="3024" name="textbox 3024"/>
            <p:cNvSpPr/>
            <p:nvPr/>
          </p:nvSpPr>
          <p:spPr>
            <a:xfrm>
              <a:off x="-12700" y="-12700"/>
              <a:ext cx="7658100" cy="11245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77900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Bochuan</a:t>
              </a:r>
              <a:r>
                <a:rPr sz="1100" b="1" kern="0" spc="1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Excavato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r>
                <a:rPr sz="1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Parts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30" name="group 530"/>
          <p:cNvGrpSpPr/>
          <p:nvPr/>
        </p:nvGrpSpPr>
        <p:grpSpPr>
          <a:xfrm rot="21600000">
            <a:off x="4638638" y="7439056"/>
            <a:ext cx="2406713" cy="520626"/>
            <a:chOff x="0" y="0"/>
            <a:chExt cx="2406713" cy="520626"/>
          </a:xfrm>
        </p:grpSpPr>
        <p:pic>
          <p:nvPicPr>
            <p:cNvPr id="3026" name="picture 30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6713" cy="520626"/>
            </a:xfrm>
            <a:prstGeom prst="rect">
              <a:avLst/>
            </a:prstGeom>
          </p:spPr>
        </p:pic>
        <p:sp>
          <p:nvSpPr>
            <p:cNvPr id="3028" name="textbox 3028"/>
            <p:cNvSpPr/>
            <p:nvPr/>
          </p:nvSpPr>
          <p:spPr>
            <a:xfrm>
              <a:off x="-12700" y="-12700"/>
              <a:ext cx="2432685" cy="5778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4000"/>
                </a:lnSpc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JMV44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-22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32" name="group 532"/>
          <p:cNvGrpSpPr/>
          <p:nvPr/>
        </p:nvGrpSpPr>
        <p:grpSpPr>
          <a:xfrm rot="21600000">
            <a:off x="4632349" y="3311551"/>
            <a:ext cx="2406636" cy="520627"/>
            <a:chOff x="0" y="0"/>
            <a:chExt cx="2406636" cy="520627"/>
          </a:xfrm>
        </p:grpSpPr>
        <p:pic>
          <p:nvPicPr>
            <p:cNvPr id="3030" name="picture 30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6636" cy="520627"/>
            </a:xfrm>
            <a:prstGeom prst="rect">
              <a:avLst/>
            </a:prstGeom>
          </p:spPr>
        </p:pic>
        <p:sp>
          <p:nvSpPr>
            <p:cNvPr id="3032" name="textbox 3032"/>
            <p:cNvSpPr/>
            <p:nvPr/>
          </p:nvSpPr>
          <p:spPr>
            <a:xfrm>
              <a:off x="-12700" y="-12700"/>
              <a:ext cx="2432050" cy="5778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8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JMF53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034" name="textbox 3034"/>
          <p:cNvSpPr/>
          <p:nvPr/>
        </p:nvSpPr>
        <p:spPr>
          <a:xfrm>
            <a:off x="473045" y="9607422"/>
            <a:ext cx="68706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089/PAGE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6" name="picture 30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3038" name="picture 30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4649" y="1933549"/>
            <a:ext cx="4051334" cy="2641587"/>
          </a:xfrm>
          <a:prstGeom prst="rect">
            <a:avLst/>
          </a:prstGeom>
        </p:spPr>
      </p:pic>
      <p:pic>
        <p:nvPicPr>
          <p:cNvPr id="3040" name="picture 30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27068" y="6238859"/>
            <a:ext cx="3848133" cy="2533668"/>
          </a:xfrm>
          <a:prstGeom prst="rect">
            <a:avLst/>
          </a:prstGeom>
        </p:spPr>
      </p:pic>
      <p:sp>
        <p:nvSpPr>
          <p:cNvPr id="3042" name="textbox 3042"/>
          <p:cNvSpPr/>
          <p:nvPr/>
        </p:nvSpPr>
        <p:spPr>
          <a:xfrm>
            <a:off x="53955" y="136554"/>
            <a:ext cx="7581900" cy="1073150"/>
          </a:xfrm>
          <a:prstGeom prst="rect">
            <a:avLst/>
          </a:prstGeom>
          <a:solidFill>
            <a:srgbClr val="1026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079490" algn="l" rtl="0" eaLnBrk="0">
              <a:lnSpc>
                <a:spcPct val="96000"/>
              </a:lnSpc>
              <a:spcBef>
                <a:spcPts val="5"/>
              </a:spcBef>
            </a:pP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液压散件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197350" algn="l" rtl="0" eaLnBrk="0">
              <a:lnSpc>
                <a:spcPct val="82000"/>
              </a:lnSpc>
              <a:spcBef>
                <a:spcPts val="110"/>
              </a:spcBef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 </a:t>
            </a: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COMPONENTS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534" name="group 534"/>
          <p:cNvGrpSpPr/>
          <p:nvPr/>
        </p:nvGrpSpPr>
        <p:grpSpPr>
          <a:xfrm rot="21600000">
            <a:off x="4657739" y="7439056"/>
            <a:ext cx="2400269" cy="520626"/>
            <a:chOff x="0" y="0"/>
            <a:chExt cx="2400269" cy="520626"/>
          </a:xfrm>
        </p:grpSpPr>
        <p:pic>
          <p:nvPicPr>
            <p:cNvPr id="3044" name="picture 304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400269" cy="520626"/>
            </a:xfrm>
            <a:prstGeom prst="rect">
              <a:avLst/>
            </a:prstGeom>
          </p:spPr>
        </p:pic>
        <p:sp>
          <p:nvSpPr>
            <p:cNvPr id="3046" name="textbox 3046"/>
            <p:cNvSpPr/>
            <p:nvPr/>
          </p:nvSpPr>
          <p:spPr>
            <a:xfrm>
              <a:off x="-12700" y="-12700"/>
              <a:ext cx="2425700" cy="5778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JMV64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36" name="group 536"/>
          <p:cNvGrpSpPr/>
          <p:nvPr/>
        </p:nvGrpSpPr>
        <p:grpSpPr>
          <a:xfrm rot="21600000">
            <a:off x="4651372" y="3317837"/>
            <a:ext cx="2406636" cy="508053"/>
            <a:chOff x="0" y="0"/>
            <a:chExt cx="2406636" cy="508053"/>
          </a:xfrm>
        </p:grpSpPr>
        <p:pic>
          <p:nvPicPr>
            <p:cNvPr id="3048" name="picture 304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6636" cy="508053"/>
            </a:xfrm>
            <a:prstGeom prst="rect">
              <a:avLst/>
            </a:prstGeom>
          </p:spPr>
        </p:pic>
        <p:sp>
          <p:nvSpPr>
            <p:cNvPr id="3050" name="textbox 3050"/>
            <p:cNvSpPr/>
            <p:nvPr/>
          </p:nvSpPr>
          <p:spPr>
            <a:xfrm>
              <a:off x="-12700" y="-12700"/>
              <a:ext cx="243205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ct val="88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JMF151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052" name="picture 30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362846" y="9464671"/>
            <a:ext cx="311127" cy="355606"/>
          </a:xfrm>
          <a:prstGeom prst="rect">
            <a:avLst/>
          </a:prstGeom>
        </p:spPr>
      </p:pic>
      <p:sp>
        <p:nvSpPr>
          <p:cNvPr id="3054" name="textbox 3054"/>
          <p:cNvSpPr/>
          <p:nvPr/>
        </p:nvSpPr>
        <p:spPr>
          <a:xfrm>
            <a:off x="6530982" y="9607422"/>
            <a:ext cx="68706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090/PAGE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6" name="picture 30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3058" name="picture 30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04877" y="6238859"/>
            <a:ext cx="3473415" cy="2901953"/>
          </a:xfrm>
          <a:prstGeom prst="rect">
            <a:avLst/>
          </a:prstGeom>
        </p:spPr>
      </p:pic>
      <p:pic>
        <p:nvPicPr>
          <p:cNvPr id="3060" name="picture 30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01678" y="2124031"/>
            <a:ext cx="3892547" cy="2152706"/>
          </a:xfrm>
          <a:prstGeom prst="rect">
            <a:avLst/>
          </a:prstGeom>
        </p:spPr>
      </p:pic>
      <p:grpSp>
        <p:nvGrpSpPr>
          <p:cNvPr id="538" name="group 538"/>
          <p:cNvGrpSpPr/>
          <p:nvPr/>
        </p:nvGrpSpPr>
        <p:grpSpPr>
          <a:xfrm rot="21600000">
            <a:off x="3175" y="136553"/>
            <a:ext cx="7632676" cy="1066818"/>
            <a:chOff x="0" y="0"/>
            <a:chExt cx="7632676" cy="1066818"/>
          </a:xfrm>
        </p:grpSpPr>
        <p:pic>
          <p:nvPicPr>
            <p:cNvPr id="3062" name="picture 30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7632676" cy="1066818"/>
            </a:xfrm>
            <a:prstGeom prst="rect">
              <a:avLst/>
            </a:prstGeom>
          </p:spPr>
        </p:pic>
        <p:sp>
          <p:nvSpPr>
            <p:cNvPr id="3064" name="textbox 3064"/>
            <p:cNvSpPr/>
            <p:nvPr/>
          </p:nvSpPr>
          <p:spPr>
            <a:xfrm>
              <a:off x="-12700" y="-12700"/>
              <a:ext cx="7658100" cy="11245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77900" algn="l" rtl="0" eaLnBrk="0">
                <a:lnSpc>
                  <a:spcPct val="83000"/>
                </a:lnSpc>
              </a:pP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Bochuan</a:t>
              </a:r>
              <a:r>
                <a:rPr sz="1100" b="1" kern="0" spc="3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Excavator</a:t>
              </a:r>
              <a:r>
                <a:rPr sz="1100" b="1" kern="0" spc="2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Parts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40" name="group 540"/>
          <p:cNvGrpSpPr/>
          <p:nvPr/>
        </p:nvGrpSpPr>
        <p:grpSpPr>
          <a:xfrm rot="21600000">
            <a:off x="4638638" y="3311550"/>
            <a:ext cx="2406713" cy="514339"/>
            <a:chOff x="0" y="0"/>
            <a:chExt cx="2406713" cy="514339"/>
          </a:xfrm>
        </p:grpSpPr>
        <p:pic>
          <p:nvPicPr>
            <p:cNvPr id="3066" name="picture 306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6713" cy="514339"/>
            </a:xfrm>
            <a:prstGeom prst="rect">
              <a:avLst/>
            </a:prstGeom>
          </p:spPr>
        </p:pic>
        <p:sp>
          <p:nvSpPr>
            <p:cNvPr id="3068" name="textbox 3068"/>
            <p:cNvSpPr/>
            <p:nvPr/>
          </p:nvSpPr>
          <p:spPr>
            <a:xfrm>
              <a:off x="-12700" y="-12700"/>
              <a:ext cx="2432685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91000"/>
                </a:lnSpc>
                <a:spcBef>
                  <a:spcPts val="0"/>
                </a:spcBef>
              </a:pPr>
              <a:r>
                <a:rPr sz="17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DH</a:t>
              </a:r>
              <a:r>
                <a:rPr sz="11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225-7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HM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42" name="group 542"/>
          <p:cNvGrpSpPr/>
          <p:nvPr/>
        </p:nvGrpSpPr>
        <p:grpSpPr>
          <a:xfrm rot="21600000">
            <a:off x="4638638" y="7445343"/>
            <a:ext cx="2400346" cy="514340"/>
            <a:chOff x="0" y="0"/>
            <a:chExt cx="2400346" cy="514340"/>
          </a:xfrm>
        </p:grpSpPr>
        <p:pic>
          <p:nvPicPr>
            <p:cNvPr id="3070" name="picture 307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0346" cy="514340"/>
            </a:xfrm>
            <a:prstGeom prst="rect">
              <a:avLst/>
            </a:prstGeom>
          </p:spPr>
        </p:pic>
        <p:sp>
          <p:nvSpPr>
            <p:cNvPr id="3072" name="textbox 3072"/>
            <p:cNvSpPr/>
            <p:nvPr/>
          </p:nvSpPr>
          <p:spPr>
            <a:xfrm>
              <a:off x="-12700" y="-12700"/>
              <a:ext cx="2426335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DNB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074" name="textbox 3074"/>
          <p:cNvSpPr/>
          <p:nvPr/>
        </p:nvSpPr>
        <p:spPr>
          <a:xfrm>
            <a:off x="473045" y="9602799"/>
            <a:ext cx="708659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091/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30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3078" name="picture 30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44530" y="6378523"/>
            <a:ext cx="3860790" cy="2628909"/>
          </a:xfrm>
          <a:prstGeom prst="rect">
            <a:avLst/>
          </a:prstGeom>
        </p:spPr>
      </p:pic>
      <p:pic>
        <p:nvPicPr>
          <p:cNvPr id="3080" name="picture 30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57187" y="2016112"/>
            <a:ext cx="3829110" cy="2381221"/>
          </a:xfrm>
          <a:prstGeom prst="rect">
            <a:avLst/>
          </a:prstGeom>
        </p:spPr>
      </p:pic>
      <p:sp>
        <p:nvSpPr>
          <p:cNvPr id="3082" name="rect 3082"/>
          <p:cNvSpPr/>
          <p:nvPr/>
        </p:nvSpPr>
        <p:spPr>
          <a:xfrm>
            <a:off x="60322" y="136554"/>
            <a:ext cx="7575528" cy="1073105"/>
          </a:xfrm>
          <a:prstGeom prst="rect">
            <a:avLst/>
          </a:prstGeom>
          <a:solidFill>
            <a:srgbClr val="1026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544" name="group 544"/>
          <p:cNvGrpSpPr/>
          <p:nvPr/>
        </p:nvGrpSpPr>
        <p:grpSpPr>
          <a:xfrm rot="21600000">
            <a:off x="4657739" y="7445343"/>
            <a:ext cx="2400269" cy="514340"/>
            <a:chOff x="0" y="0"/>
            <a:chExt cx="2400269" cy="514340"/>
          </a:xfrm>
        </p:grpSpPr>
        <p:pic>
          <p:nvPicPr>
            <p:cNvPr id="3084" name="picture 308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400269" cy="514340"/>
            </a:xfrm>
            <a:prstGeom prst="rect">
              <a:avLst/>
            </a:prstGeom>
          </p:spPr>
        </p:pic>
        <p:sp>
          <p:nvSpPr>
            <p:cNvPr id="3086" name="textbox 3086"/>
            <p:cNvSpPr/>
            <p:nvPr/>
          </p:nvSpPr>
          <p:spPr>
            <a:xfrm>
              <a:off x="-12700" y="-12700"/>
              <a:ext cx="242570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E70BH</a:t>
              </a: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46" name="group 546"/>
          <p:cNvGrpSpPr/>
          <p:nvPr/>
        </p:nvGrpSpPr>
        <p:grpSpPr>
          <a:xfrm rot="21600000">
            <a:off x="4657739" y="3311550"/>
            <a:ext cx="2393903" cy="514339"/>
            <a:chOff x="0" y="0"/>
            <a:chExt cx="2393903" cy="514339"/>
          </a:xfrm>
        </p:grpSpPr>
        <p:pic>
          <p:nvPicPr>
            <p:cNvPr id="3088" name="picture 308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393903" cy="514339"/>
            </a:xfrm>
            <a:prstGeom prst="rect">
              <a:avLst/>
            </a:prstGeom>
          </p:spPr>
        </p:pic>
        <p:sp>
          <p:nvSpPr>
            <p:cNvPr id="3090" name="textbox 3090"/>
            <p:cNvSpPr/>
            <p:nvPr/>
          </p:nvSpPr>
          <p:spPr>
            <a:xfrm>
              <a:off x="-12700" y="-12700"/>
              <a:ext cx="241935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8000"/>
                </a:lnSpc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NB50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092" name="textbox 3092"/>
          <p:cNvSpPr/>
          <p:nvPr/>
        </p:nvSpPr>
        <p:spPr>
          <a:xfrm>
            <a:off x="4238640" y="529474"/>
            <a:ext cx="2766060" cy="501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94840" algn="l" rtl="0" eaLnBrk="0">
              <a:lnSpc>
                <a:spcPct val="96000"/>
              </a:lnSpc>
            </a:pP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液压散件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82000"/>
              </a:lnSpc>
              <a:spcBef>
                <a:spcPts val="110"/>
              </a:spcBef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 </a:t>
            </a: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COMPONENTS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094" name="picture 309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369138" y="9464671"/>
            <a:ext cx="304836" cy="355606"/>
          </a:xfrm>
          <a:prstGeom prst="rect">
            <a:avLst/>
          </a:prstGeom>
        </p:spPr>
      </p:pic>
      <p:sp>
        <p:nvSpPr>
          <p:cNvPr id="3096" name="textbox 3096"/>
          <p:cNvSpPr/>
          <p:nvPr/>
        </p:nvSpPr>
        <p:spPr>
          <a:xfrm>
            <a:off x="6530982" y="9607422"/>
            <a:ext cx="68706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092/PAGE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8" name="picture 30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3100" name="picture 3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55626" y="6473869"/>
            <a:ext cx="3936960" cy="2298658"/>
          </a:xfrm>
          <a:prstGeom prst="rect">
            <a:avLst/>
          </a:prstGeom>
        </p:spPr>
      </p:pic>
      <p:pic>
        <p:nvPicPr>
          <p:cNvPr id="3102" name="picture 31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41331" y="2308225"/>
            <a:ext cx="4159261" cy="2070144"/>
          </a:xfrm>
          <a:prstGeom prst="rect">
            <a:avLst/>
          </a:prstGeom>
        </p:spPr>
      </p:pic>
      <p:grpSp>
        <p:nvGrpSpPr>
          <p:cNvPr id="548" name="group 548"/>
          <p:cNvGrpSpPr/>
          <p:nvPr/>
        </p:nvGrpSpPr>
        <p:grpSpPr>
          <a:xfrm rot="21600000">
            <a:off x="3175" y="136553"/>
            <a:ext cx="7626386" cy="1066818"/>
            <a:chOff x="0" y="0"/>
            <a:chExt cx="7626386" cy="1066818"/>
          </a:xfrm>
        </p:grpSpPr>
        <p:pic>
          <p:nvPicPr>
            <p:cNvPr id="3104" name="picture 310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7626386" cy="1066818"/>
            </a:xfrm>
            <a:prstGeom prst="rect">
              <a:avLst/>
            </a:prstGeom>
          </p:spPr>
        </p:pic>
        <p:sp>
          <p:nvSpPr>
            <p:cNvPr id="3106" name="textbox 3106"/>
            <p:cNvSpPr/>
            <p:nvPr/>
          </p:nvSpPr>
          <p:spPr>
            <a:xfrm>
              <a:off x="-12700" y="-12700"/>
              <a:ext cx="7652384" cy="11245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89965" algn="l" rtl="0" eaLnBrk="0">
                <a:lnSpc>
                  <a:spcPct val="83000"/>
                </a:lnSpc>
              </a:pP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Bochuan</a:t>
              </a:r>
              <a:r>
                <a:rPr sz="1100" b="1" kern="0" spc="3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Excavator</a:t>
              </a:r>
              <a:r>
                <a:rPr sz="1100" b="1" kern="0" spc="2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Parts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50" name="group 550"/>
          <p:cNvGrpSpPr/>
          <p:nvPr/>
        </p:nvGrpSpPr>
        <p:grpSpPr>
          <a:xfrm rot="21600000">
            <a:off x="4638638" y="3311550"/>
            <a:ext cx="2406713" cy="514339"/>
            <a:chOff x="0" y="0"/>
            <a:chExt cx="2406713" cy="514339"/>
          </a:xfrm>
        </p:grpSpPr>
        <p:pic>
          <p:nvPicPr>
            <p:cNvPr id="3108" name="picture 310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6713" cy="514339"/>
            </a:xfrm>
            <a:prstGeom prst="rect">
              <a:avLst/>
            </a:prstGeom>
          </p:spPr>
        </p:pic>
        <p:sp>
          <p:nvSpPr>
            <p:cNvPr id="3110" name="textbox 3110"/>
            <p:cNvSpPr/>
            <p:nvPr/>
          </p:nvSpPr>
          <p:spPr>
            <a:xfrm>
              <a:off x="-12700" y="-12700"/>
              <a:ext cx="2432685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2X150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52" name="group 552"/>
          <p:cNvGrpSpPr/>
          <p:nvPr/>
        </p:nvGrpSpPr>
        <p:grpSpPr>
          <a:xfrm rot="21600000">
            <a:off x="4638638" y="7445343"/>
            <a:ext cx="2400346" cy="514340"/>
            <a:chOff x="0" y="0"/>
            <a:chExt cx="2400346" cy="514340"/>
          </a:xfrm>
        </p:grpSpPr>
        <p:pic>
          <p:nvPicPr>
            <p:cNvPr id="3112" name="picture 31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0346" cy="514340"/>
            </a:xfrm>
            <a:prstGeom prst="rect">
              <a:avLst/>
            </a:prstGeom>
          </p:spPr>
        </p:pic>
        <p:sp>
          <p:nvSpPr>
            <p:cNvPr id="3114" name="textbox 3114"/>
            <p:cNvSpPr/>
            <p:nvPr/>
          </p:nvSpPr>
          <p:spPr>
            <a:xfrm>
              <a:off x="-12700" y="-12700"/>
              <a:ext cx="242633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ct val="91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5X180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116" name="textbox 3116"/>
          <p:cNvSpPr/>
          <p:nvPr/>
        </p:nvSpPr>
        <p:spPr>
          <a:xfrm>
            <a:off x="473045" y="9602654"/>
            <a:ext cx="716915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093/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8" name="picture 31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3120" name="picture 31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9693" y="2359040"/>
            <a:ext cx="4305313" cy="1974799"/>
          </a:xfrm>
          <a:prstGeom prst="rect">
            <a:avLst/>
          </a:prstGeom>
        </p:spPr>
      </p:pic>
      <p:pic>
        <p:nvPicPr>
          <p:cNvPr id="3122" name="picture 31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58825" y="6442122"/>
            <a:ext cx="3651223" cy="2241451"/>
          </a:xfrm>
          <a:prstGeom prst="rect">
            <a:avLst/>
          </a:prstGeom>
        </p:spPr>
      </p:pic>
      <p:sp>
        <p:nvSpPr>
          <p:cNvPr id="3124" name="rect 3124"/>
          <p:cNvSpPr/>
          <p:nvPr/>
        </p:nvSpPr>
        <p:spPr>
          <a:xfrm>
            <a:off x="47588" y="136554"/>
            <a:ext cx="7581972" cy="1073105"/>
          </a:xfrm>
          <a:prstGeom prst="rect">
            <a:avLst/>
          </a:prstGeom>
          <a:solidFill>
            <a:srgbClr val="1026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554" name="group 554"/>
          <p:cNvGrpSpPr/>
          <p:nvPr/>
        </p:nvGrpSpPr>
        <p:grpSpPr>
          <a:xfrm rot="21600000">
            <a:off x="4638638" y="7439056"/>
            <a:ext cx="2419370" cy="520626"/>
            <a:chOff x="0" y="0"/>
            <a:chExt cx="2419370" cy="520626"/>
          </a:xfrm>
        </p:grpSpPr>
        <p:pic>
          <p:nvPicPr>
            <p:cNvPr id="3126" name="picture 31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419370" cy="520626"/>
            </a:xfrm>
            <a:prstGeom prst="rect">
              <a:avLst/>
            </a:prstGeom>
          </p:spPr>
        </p:pic>
        <p:sp>
          <p:nvSpPr>
            <p:cNvPr id="3128" name="textbox 3128"/>
            <p:cNvSpPr/>
            <p:nvPr/>
          </p:nvSpPr>
          <p:spPr>
            <a:xfrm>
              <a:off x="-12700" y="-12700"/>
              <a:ext cx="2445385" cy="5778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2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SG08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56" name="group 556"/>
          <p:cNvGrpSpPr/>
          <p:nvPr/>
        </p:nvGrpSpPr>
        <p:grpSpPr>
          <a:xfrm rot="21600000">
            <a:off x="4645006" y="3311550"/>
            <a:ext cx="2413003" cy="514339"/>
            <a:chOff x="0" y="0"/>
            <a:chExt cx="2413003" cy="514339"/>
          </a:xfrm>
        </p:grpSpPr>
        <p:pic>
          <p:nvPicPr>
            <p:cNvPr id="3130" name="picture 313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13003" cy="514339"/>
            </a:xfrm>
            <a:prstGeom prst="rect">
              <a:avLst/>
            </a:prstGeom>
          </p:spPr>
        </p:pic>
        <p:sp>
          <p:nvSpPr>
            <p:cNvPr id="3132" name="textbox 3132"/>
            <p:cNvSpPr/>
            <p:nvPr/>
          </p:nvSpPr>
          <p:spPr>
            <a:xfrm>
              <a:off x="-12700" y="-12700"/>
              <a:ext cx="2439035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88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M5X150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134" name="textbox 3134"/>
          <p:cNvSpPr/>
          <p:nvPr/>
        </p:nvSpPr>
        <p:spPr>
          <a:xfrm>
            <a:off x="4238640" y="529474"/>
            <a:ext cx="2778760" cy="501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94840" algn="l" rtl="0" eaLnBrk="0">
              <a:lnSpc>
                <a:spcPct val="96000"/>
              </a:lnSpc>
            </a:pP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液压散件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82000"/>
              </a:lnSpc>
              <a:spcBef>
                <a:spcPts val="110"/>
              </a:spcBef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 COMPONENTS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136" name="picture 31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362846" y="9464671"/>
            <a:ext cx="311127" cy="355606"/>
          </a:xfrm>
          <a:prstGeom prst="rect">
            <a:avLst/>
          </a:prstGeom>
        </p:spPr>
      </p:pic>
      <p:sp>
        <p:nvSpPr>
          <p:cNvPr id="3138" name="textbox 3138"/>
          <p:cNvSpPr/>
          <p:nvPr/>
        </p:nvSpPr>
        <p:spPr>
          <a:xfrm>
            <a:off x="6530982" y="9607422"/>
            <a:ext cx="68706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094/PAGE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0" name="picture 31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3175"/>
            <a:ext cx="7677150" cy="10477500"/>
          </a:xfrm>
          <a:prstGeom prst="rect">
            <a:avLst/>
          </a:prstGeom>
        </p:spPr>
      </p:pic>
      <p:pic>
        <p:nvPicPr>
          <p:cNvPr id="3142" name="picture 31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71543" y="6454800"/>
            <a:ext cx="3282979" cy="2692403"/>
          </a:xfrm>
          <a:prstGeom prst="rect">
            <a:avLst/>
          </a:prstGeom>
        </p:spPr>
      </p:pic>
      <p:pic>
        <p:nvPicPr>
          <p:cNvPr id="3144" name="picture 31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2309" y="2289155"/>
            <a:ext cx="3981446" cy="2108178"/>
          </a:xfrm>
          <a:prstGeom prst="rect">
            <a:avLst/>
          </a:prstGeom>
        </p:spPr>
      </p:pic>
      <p:grpSp>
        <p:nvGrpSpPr>
          <p:cNvPr id="558" name="group 558"/>
          <p:cNvGrpSpPr/>
          <p:nvPr/>
        </p:nvGrpSpPr>
        <p:grpSpPr>
          <a:xfrm rot="21600000">
            <a:off x="0" y="136553"/>
            <a:ext cx="7632699" cy="1066818"/>
            <a:chOff x="0" y="0"/>
            <a:chExt cx="7632699" cy="1066818"/>
          </a:xfrm>
        </p:grpSpPr>
        <p:pic>
          <p:nvPicPr>
            <p:cNvPr id="3146" name="picture 314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7632699" cy="1066818"/>
            </a:xfrm>
            <a:prstGeom prst="rect">
              <a:avLst/>
            </a:prstGeom>
          </p:spPr>
        </p:pic>
        <p:sp>
          <p:nvSpPr>
            <p:cNvPr id="3148" name="textbox 3148"/>
            <p:cNvSpPr/>
            <p:nvPr/>
          </p:nvSpPr>
          <p:spPr>
            <a:xfrm>
              <a:off x="-12700" y="-12700"/>
              <a:ext cx="7658100" cy="11245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0600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Bochuan</a:t>
              </a:r>
              <a:r>
                <a:rPr sz="1100" b="1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Excavato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r>
                <a:rPr sz="1100" b="1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Parts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60" name="group 560"/>
          <p:cNvGrpSpPr/>
          <p:nvPr/>
        </p:nvGrpSpPr>
        <p:grpSpPr>
          <a:xfrm rot="21600000">
            <a:off x="4641834" y="7439056"/>
            <a:ext cx="2406632" cy="520626"/>
            <a:chOff x="0" y="0"/>
            <a:chExt cx="2406632" cy="520626"/>
          </a:xfrm>
        </p:grpSpPr>
        <p:pic>
          <p:nvPicPr>
            <p:cNvPr id="3150" name="picture 315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6632" cy="520626"/>
            </a:xfrm>
            <a:prstGeom prst="rect">
              <a:avLst/>
            </a:prstGeom>
          </p:spPr>
        </p:pic>
        <p:sp>
          <p:nvSpPr>
            <p:cNvPr id="3152" name="textbox 3152"/>
            <p:cNvSpPr/>
            <p:nvPr/>
          </p:nvSpPr>
          <p:spPr>
            <a:xfrm>
              <a:off x="-12700" y="-12700"/>
              <a:ext cx="2432050" cy="5778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MAG170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62" name="group 562"/>
          <p:cNvGrpSpPr/>
          <p:nvPr/>
        </p:nvGrpSpPr>
        <p:grpSpPr>
          <a:xfrm rot="21600000">
            <a:off x="4635462" y="3311550"/>
            <a:ext cx="2406710" cy="514339"/>
            <a:chOff x="0" y="0"/>
            <a:chExt cx="2406710" cy="514339"/>
          </a:xfrm>
        </p:grpSpPr>
        <p:pic>
          <p:nvPicPr>
            <p:cNvPr id="3154" name="picture 315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6710" cy="514339"/>
            </a:xfrm>
            <a:prstGeom prst="rect">
              <a:avLst/>
            </a:prstGeom>
          </p:spPr>
        </p:pic>
        <p:sp>
          <p:nvSpPr>
            <p:cNvPr id="3156" name="textbox 3156"/>
            <p:cNvSpPr/>
            <p:nvPr/>
          </p:nvSpPr>
          <p:spPr>
            <a:xfrm>
              <a:off x="-12700" y="-12700"/>
              <a:ext cx="243268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5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MAG85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158" name="textbox 3158"/>
          <p:cNvSpPr/>
          <p:nvPr/>
        </p:nvSpPr>
        <p:spPr>
          <a:xfrm>
            <a:off x="463513" y="9607562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095/PAGE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0" name="picture 31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3162" name="picture 31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50929" y="2028790"/>
            <a:ext cx="3460758" cy="2470175"/>
          </a:xfrm>
          <a:prstGeom prst="rect">
            <a:avLst/>
          </a:prstGeom>
        </p:spPr>
      </p:pic>
      <p:pic>
        <p:nvPicPr>
          <p:cNvPr id="3164" name="picture 31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28706" y="6594465"/>
            <a:ext cx="3752785" cy="2266912"/>
          </a:xfrm>
          <a:prstGeom prst="rect">
            <a:avLst/>
          </a:prstGeom>
        </p:spPr>
      </p:pic>
      <p:sp>
        <p:nvSpPr>
          <p:cNvPr id="3166" name="rect 3166"/>
          <p:cNvSpPr/>
          <p:nvPr/>
        </p:nvSpPr>
        <p:spPr>
          <a:xfrm>
            <a:off x="47588" y="136554"/>
            <a:ext cx="7600995" cy="1073105"/>
          </a:xfrm>
          <a:prstGeom prst="rect">
            <a:avLst/>
          </a:prstGeom>
          <a:solidFill>
            <a:srgbClr val="11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564" name="group 564"/>
          <p:cNvGrpSpPr/>
          <p:nvPr/>
        </p:nvGrpSpPr>
        <p:grpSpPr>
          <a:xfrm rot="21600000">
            <a:off x="4657739" y="7445343"/>
            <a:ext cx="2400269" cy="514340"/>
            <a:chOff x="0" y="0"/>
            <a:chExt cx="2400269" cy="514340"/>
          </a:xfrm>
        </p:grpSpPr>
        <p:pic>
          <p:nvPicPr>
            <p:cNvPr id="3168" name="picture 31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400269" cy="514340"/>
            </a:xfrm>
            <a:prstGeom prst="rect">
              <a:avLst/>
            </a:prstGeom>
          </p:spPr>
        </p:pic>
        <p:sp>
          <p:nvSpPr>
            <p:cNvPr id="3170" name="textbox 3170"/>
            <p:cNvSpPr/>
            <p:nvPr/>
          </p:nvSpPr>
          <p:spPr>
            <a:xfrm>
              <a:off x="-12700" y="-12700"/>
              <a:ext cx="242570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2000"/>
                </a:lnSpc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MSG-2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7P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66" name="group 566"/>
          <p:cNvGrpSpPr/>
          <p:nvPr/>
        </p:nvGrpSpPr>
        <p:grpSpPr>
          <a:xfrm rot="21600000">
            <a:off x="4657739" y="3311550"/>
            <a:ext cx="2393903" cy="514339"/>
            <a:chOff x="0" y="0"/>
            <a:chExt cx="2393903" cy="514339"/>
          </a:xfrm>
        </p:grpSpPr>
        <p:pic>
          <p:nvPicPr>
            <p:cNvPr id="3172" name="picture 317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393903" cy="514339"/>
            </a:xfrm>
            <a:prstGeom prst="rect">
              <a:avLst/>
            </a:prstGeom>
          </p:spPr>
        </p:pic>
        <p:sp>
          <p:nvSpPr>
            <p:cNvPr id="3174" name="textbox 3174"/>
            <p:cNvSpPr/>
            <p:nvPr/>
          </p:nvSpPr>
          <p:spPr>
            <a:xfrm>
              <a:off x="-12700" y="-12700"/>
              <a:ext cx="241935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9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MAG150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176" name="textbox 3176"/>
          <p:cNvSpPr/>
          <p:nvPr/>
        </p:nvSpPr>
        <p:spPr>
          <a:xfrm>
            <a:off x="4238640" y="529474"/>
            <a:ext cx="2766060" cy="501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94840" algn="l" rtl="0" eaLnBrk="0">
              <a:lnSpc>
                <a:spcPct val="96000"/>
              </a:lnSpc>
            </a:pP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液压散件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82000"/>
              </a:lnSpc>
              <a:spcBef>
                <a:spcPts val="110"/>
              </a:spcBef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 </a:t>
            </a: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COMPONENTS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178" name="picture 317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362846" y="9464671"/>
            <a:ext cx="311127" cy="355606"/>
          </a:xfrm>
          <a:prstGeom prst="rect">
            <a:avLst/>
          </a:prstGeom>
        </p:spPr>
      </p:pic>
      <p:sp>
        <p:nvSpPr>
          <p:cNvPr id="3180" name="textbox 3180"/>
          <p:cNvSpPr/>
          <p:nvPr/>
        </p:nvSpPr>
        <p:spPr>
          <a:xfrm>
            <a:off x="6524615" y="9607422"/>
            <a:ext cx="68706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096/PAGE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2" name="picture 31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3175"/>
            <a:ext cx="7677150" cy="10477500"/>
          </a:xfrm>
          <a:prstGeom prst="rect">
            <a:avLst/>
          </a:prstGeom>
        </p:spPr>
      </p:pic>
      <p:pic>
        <p:nvPicPr>
          <p:cNvPr id="3184" name="picture 3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27036" y="6289675"/>
            <a:ext cx="3994190" cy="2667047"/>
          </a:xfrm>
          <a:prstGeom prst="rect">
            <a:avLst/>
          </a:prstGeom>
        </p:spPr>
      </p:pic>
      <p:pic>
        <p:nvPicPr>
          <p:cNvPr id="3186" name="picture 31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58819" y="2054250"/>
            <a:ext cx="3879801" cy="2590771"/>
          </a:xfrm>
          <a:prstGeom prst="rect">
            <a:avLst/>
          </a:prstGeom>
        </p:spPr>
      </p:pic>
      <p:grpSp>
        <p:nvGrpSpPr>
          <p:cNvPr id="568" name="group 568"/>
          <p:cNvGrpSpPr/>
          <p:nvPr/>
        </p:nvGrpSpPr>
        <p:grpSpPr>
          <a:xfrm rot="21600000">
            <a:off x="0" y="136553"/>
            <a:ext cx="7632699" cy="1066818"/>
            <a:chOff x="0" y="0"/>
            <a:chExt cx="7632699" cy="1066818"/>
          </a:xfrm>
        </p:grpSpPr>
        <p:pic>
          <p:nvPicPr>
            <p:cNvPr id="3188" name="picture 318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7632699" cy="1066818"/>
            </a:xfrm>
            <a:prstGeom prst="rect">
              <a:avLst/>
            </a:prstGeom>
          </p:spPr>
        </p:pic>
        <p:sp>
          <p:nvSpPr>
            <p:cNvPr id="3190" name="textbox 3190"/>
            <p:cNvSpPr/>
            <p:nvPr/>
          </p:nvSpPr>
          <p:spPr>
            <a:xfrm>
              <a:off x="-12700" y="-12700"/>
              <a:ext cx="7658100" cy="11245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0600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Bochuan</a:t>
              </a:r>
              <a:r>
                <a:rPr sz="1100" b="1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Excavato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r>
                <a:rPr sz="1100" b="1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Parts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70" name="group 570"/>
          <p:cNvGrpSpPr/>
          <p:nvPr/>
        </p:nvGrpSpPr>
        <p:grpSpPr>
          <a:xfrm rot="21600000">
            <a:off x="4641834" y="7432665"/>
            <a:ext cx="2406632" cy="527018"/>
            <a:chOff x="0" y="0"/>
            <a:chExt cx="2406632" cy="527018"/>
          </a:xfrm>
        </p:grpSpPr>
        <p:pic>
          <p:nvPicPr>
            <p:cNvPr id="3192" name="picture 319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6632" cy="527018"/>
            </a:xfrm>
            <a:prstGeom prst="rect">
              <a:avLst/>
            </a:prstGeom>
          </p:spPr>
        </p:pic>
        <p:sp>
          <p:nvSpPr>
            <p:cNvPr id="3194" name="textbox 3194"/>
            <p:cNvSpPr/>
            <p:nvPr/>
          </p:nvSpPr>
          <p:spPr>
            <a:xfrm>
              <a:off x="-12700" y="-12700"/>
              <a:ext cx="2432050" cy="5842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0" algn="l" rtl="0" eaLnBrk="0">
                <a:lnSpc>
                  <a:spcPct val="82000"/>
                </a:lnSpc>
                <a:spcBef>
                  <a:spcPts val="0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GM18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72" name="group 572"/>
          <p:cNvGrpSpPr/>
          <p:nvPr/>
        </p:nvGrpSpPr>
        <p:grpSpPr>
          <a:xfrm rot="21600000">
            <a:off x="4635462" y="3311550"/>
            <a:ext cx="2406710" cy="514339"/>
            <a:chOff x="0" y="0"/>
            <a:chExt cx="2406710" cy="514339"/>
          </a:xfrm>
        </p:grpSpPr>
        <p:pic>
          <p:nvPicPr>
            <p:cNvPr id="3196" name="picture 319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6710" cy="514339"/>
            </a:xfrm>
            <a:prstGeom prst="rect">
              <a:avLst/>
            </a:prstGeom>
          </p:spPr>
        </p:pic>
        <p:sp>
          <p:nvSpPr>
            <p:cNvPr id="3198" name="textbox 3198"/>
            <p:cNvSpPr/>
            <p:nvPr/>
          </p:nvSpPr>
          <p:spPr>
            <a:xfrm>
              <a:off x="-12700" y="-12700"/>
              <a:ext cx="2432685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5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E307EXM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200" name="textbox 3200"/>
          <p:cNvSpPr/>
          <p:nvPr/>
        </p:nvSpPr>
        <p:spPr>
          <a:xfrm>
            <a:off x="463513" y="9607562"/>
            <a:ext cx="6794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097/PAGE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2" name="picture 32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3204" name="picture 32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60386" y="1952618"/>
            <a:ext cx="3314705" cy="2800321"/>
          </a:xfrm>
          <a:prstGeom prst="rect">
            <a:avLst/>
          </a:prstGeom>
        </p:spPr>
      </p:pic>
      <p:pic>
        <p:nvPicPr>
          <p:cNvPr id="3206" name="picture 32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4964" y="6657959"/>
            <a:ext cx="4171994" cy="1949443"/>
          </a:xfrm>
          <a:prstGeom prst="rect">
            <a:avLst/>
          </a:prstGeom>
        </p:spPr>
      </p:pic>
      <p:sp>
        <p:nvSpPr>
          <p:cNvPr id="3208" name="rect 3208"/>
          <p:cNvSpPr/>
          <p:nvPr/>
        </p:nvSpPr>
        <p:spPr>
          <a:xfrm>
            <a:off x="47588" y="136553"/>
            <a:ext cx="7588262" cy="1066818"/>
          </a:xfrm>
          <a:prstGeom prst="rect">
            <a:avLst/>
          </a:prstGeom>
          <a:solidFill>
            <a:srgbClr val="11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574" name="group 574"/>
          <p:cNvGrpSpPr/>
          <p:nvPr/>
        </p:nvGrpSpPr>
        <p:grpSpPr>
          <a:xfrm rot="21600000">
            <a:off x="4645006" y="7445343"/>
            <a:ext cx="2406636" cy="514340"/>
            <a:chOff x="0" y="0"/>
            <a:chExt cx="2406636" cy="514340"/>
          </a:xfrm>
        </p:grpSpPr>
        <p:pic>
          <p:nvPicPr>
            <p:cNvPr id="3210" name="picture 32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406636" cy="514340"/>
            </a:xfrm>
            <a:prstGeom prst="rect">
              <a:avLst/>
            </a:prstGeom>
          </p:spPr>
        </p:pic>
        <p:sp>
          <p:nvSpPr>
            <p:cNvPr id="3212" name="textbox 3212"/>
            <p:cNvSpPr/>
            <p:nvPr/>
          </p:nvSpPr>
          <p:spPr>
            <a:xfrm>
              <a:off x="-12700" y="-12700"/>
              <a:ext cx="243205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ct val="81000"/>
                </a:lnSpc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GM35VL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76" name="group 576"/>
          <p:cNvGrpSpPr/>
          <p:nvPr/>
        </p:nvGrpSpPr>
        <p:grpSpPr>
          <a:xfrm rot="21600000">
            <a:off x="4651372" y="3311550"/>
            <a:ext cx="2400269" cy="514339"/>
            <a:chOff x="0" y="0"/>
            <a:chExt cx="2400269" cy="514339"/>
          </a:xfrm>
        </p:grpSpPr>
        <p:pic>
          <p:nvPicPr>
            <p:cNvPr id="3214" name="picture 32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0269" cy="514339"/>
            </a:xfrm>
            <a:prstGeom prst="rect">
              <a:avLst/>
            </a:prstGeom>
          </p:spPr>
        </p:pic>
        <p:sp>
          <p:nvSpPr>
            <p:cNvPr id="3216" name="textbox 3216"/>
            <p:cNvSpPr/>
            <p:nvPr/>
          </p:nvSpPr>
          <p:spPr>
            <a:xfrm>
              <a:off x="-12700" y="-12700"/>
              <a:ext cx="242570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8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E312XM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218" name="textbox 3218"/>
          <p:cNvSpPr/>
          <p:nvPr/>
        </p:nvSpPr>
        <p:spPr>
          <a:xfrm>
            <a:off x="4238640" y="529474"/>
            <a:ext cx="2766060" cy="501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94840" algn="l" rtl="0" eaLnBrk="0">
              <a:lnSpc>
                <a:spcPct val="96000"/>
              </a:lnSpc>
            </a:pP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液压散件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82000"/>
              </a:lnSpc>
              <a:spcBef>
                <a:spcPts val="110"/>
              </a:spcBef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 </a:t>
            </a: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COMPONENTS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220" name="picture 32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356480" y="9464671"/>
            <a:ext cx="317494" cy="355606"/>
          </a:xfrm>
          <a:prstGeom prst="rect">
            <a:avLst/>
          </a:prstGeom>
        </p:spPr>
      </p:pic>
      <p:sp>
        <p:nvSpPr>
          <p:cNvPr id="3222" name="textbox 3222"/>
          <p:cNvSpPr/>
          <p:nvPr/>
        </p:nvSpPr>
        <p:spPr>
          <a:xfrm>
            <a:off x="6600786" y="9607422"/>
            <a:ext cx="61086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98/PAGE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4" name="picture 32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3226" name="picture 32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44562" y="5876966"/>
            <a:ext cx="3143263" cy="3073365"/>
          </a:xfrm>
          <a:prstGeom prst="rect">
            <a:avLst/>
          </a:prstGeom>
        </p:spPr>
      </p:pic>
      <p:grpSp>
        <p:nvGrpSpPr>
          <p:cNvPr id="578" name="group 578"/>
          <p:cNvGrpSpPr/>
          <p:nvPr/>
        </p:nvGrpSpPr>
        <p:grpSpPr>
          <a:xfrm rot="21600000">
            <a:off x="3175" y="136553"/>
            <a:ext cx="7632676" cy="1066818"/>
            <a:chOff x="0" y="0"/>
            <a:chExt cx="7632676" cy="1066818"/>
          </a:xfrm>
        </p:grpSpPr>
        <p:pic>
          <p:nvPicPr>
            <p:cNvPr id="3228" name="picture 32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632676" cy="1066818"/>
            </a:xfrm>
            <a:prstGeom prst="rect">
              <a:avLst/>
            </a:prstGeom>
          </p:spPr>
        </p:pic>
        <p:sp>
          <p:nvSpPr>
            <p:cNvPr id="3230" name="textbox 3230"/>
            <p:cNvSpPr/>
            <p:nvPr/>
          </p:nvSpPr>
          <p:spPr>
            <a:xfrm>
              <a:off x="-12700" y="-12700"/>
              <a:ext cx="7658100" cy="11245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77900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Bochuan</a:t>
              </a:r>
              <a:r>
                <a:rPr sz="1100" b="1" kern="0" spc="1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Excavato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r>
                <a:rPr sz="1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Parts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232" name="picture 32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31797" y="2460673"/>
            <a:ext cx="3987818" cy="2025615"/>
          </a:xfrm>
          <a:prstGeom prst="rect">
            <a:avLst/>
          </a:prstGeom>
        </p:spPr>
      </p:pic>
      <p:grpSp>
        <p:nvGrpSpPr>
          <p:cNvPr id="580" name="group 580"/>
          <p:cNvGrpSpPr/>
          <p:nvPr/>
        </p:nvGrpSpPr>
        <p:grpSpPr>
          <a:xfrm rot="21600000">
            <a:off x="4638638" y="7439056"/>
            <a:ext cx="2406713" cy="520626"/>
            <a:chOff x="0" y="0"/>
            <a:chExt cx="2406713" cy="520626"/>
          </a:xfrm>
        </p:grpSpPr>
        <p:pic>
          <p:nvPicPr>
            <p:cNvPr id="3234" name="picture 323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6713" cy="520626"/>
            </a:xfrm>
            <a:prstGeom prst="rect">
              <a:avLst/>
            </a:prstGeom>
          </p:spPr>
        </p:pic>
        <p:sp>
          <p:nvSpPr>
            <p:cNvPr id="3236" name="textbox 3236"/>
            <p:cNvSpPr/>
            <p:nvPr/>
          </p:nvSpPr>
          <p:spPr>
            <a:xfrm>
              <a:off x="-12700" y="-12700"/>
              <a:ext cx="2432685" cy="5778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ct val="85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HMGF19AA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82" name="group 582"/>
          <p:cNvGrpSpPr/>
          <p:nvPr/>
        </p:nvGrpSpPr>
        <p:grpSpPr>
          <a:xfrm rot="21600000">
            <a:off x="4632349" y="3311550"/>
            <a:ext cx="2406636" cy="514339"/>
            <a:chOff x="0" y="0"/>
            <a:chExt cx="2406636" cy="514339"/>
          </a:xfrm>
        </p:grpSpPr>
        <p:pic>
          <p:nvPicPr>
            <p:cNvPr id="3238" name="picture 323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6636" cy="514339"/>
            </a:xfrm>
            <a:prstGeom prst="rect">
              <a:avLst/>
            </a:prstGeom>
          </p:spPr>
        </p:pic>
        <p:sp>
          <p:nvSpPr>
            <p:cNvPr id="3240" name="textbox 3240"/>
            <p:cNvSpPr/>
            <p:nvPr/>
          </p:nvSpPr>
          <p:spPr>
            <a:xfrm>
              <a:off x="-12700" y="-12700"/>
              <a:ext cx="243205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9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HMGC3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242" name="textbox 3242"/>
          <p:cNvSpPr/>
          <p:nvPr/>
        </p:nvSpPr>
        <p:spPr>
          <a:xfrm>
            <a:off x="549292" y="9607422"/>
            <a:ext cx="61086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99/PAGE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4" name="picture 32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3246" name="picture 32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33435" y="2187523"/>
            <a:ext cx="3682981" cy="2495636"/>
          </a:xfrm>
          <a:prstGeom prst="rect">
            <a:avLst/>
          </a:prstGeom>
        </p:spPr>
      </p:pic>
      <p:sp>
        <p:nvSpPr>
          <p:cNvPr id="3248" name="textbox 3248"/>
          <p:cNvSpPr/>
          <p:nvPr/>
        </p:nvSpPr>
        <p:spPr>
          <a:xfrm>
            <a:off x="47588" y="136554"/>
            <a:ext cx="7588884" cy="1073150"/>
          </a:xfrm>
          <a:prstGeom prst="rect">
            <a:avLst/>
          </a:prstGeom>
          <a:solidFill>
            <a:srgbClr val="11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085840" algn="l" rtl="0" eaLnBrk="0">
              <a:lnSpc>
                <a:spcPct val="96000"/>
              </a:lnSpc>
              <a:spcBef>
                <a:spcPts val="5"/>
              </a:spcBef>
            </a:pPr>
            <a:r>
              <a:rPr sz="1600" b="1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液压散件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203700" algn="l" rtl="0" eaLnBrk="0">
              <a:lnSpc>
                <a:spcPct val="82000"/>
              </a:lnSpc>
              <a:spcBef>
                <a:spcPts val="200"/>
              </a:spcBef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  COMPONENT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250" name="picture 32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39834" y="6029309"/>
            <a:ext cx="3308338" cy="2165384"/>
          </a:xfrm>
          <a:prstGeom prst="rect">
            <a:avLst/>
          </a:prstGeom>
        </p:spPr>
      </p:pic>
      <p:pic>
        <p:nvPicPr>
          <p:cNvPr id="3252" name="picture 32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06438" y="8251796"/>
            <a:ext cx="3460758" cy="768419"/>
          </a:xfrm>
          <a:prstGeom prst="rect">
            <a:avLst/>
          </a:prstGeom>
        </p:spPr>
      </p:pic>
      <p:grpSp>
        <p:nvGrpSpPr>
          <p:cNvPr id="584" name="group 584"/>
          <p:cNvGrpSpPr/>
          <p:nvPr/>
        </p:nvGrpSpPr>
        <p:grpSpPr>
          <a:xfrm rot="21600000">
            <a:off x="4657739" y="3311551"/>
            <a:ext cx="2400269" cy="520627"/>
            <a:chOff x="0" y="0"/>
            <a:chExt cx="2400269" cy="520627"/>
          </a:xfrm>
        </p:grpSpPr>
        <p:pic>
          <p:nvPicPr>
            <p:cNvPr id="3254" name="picture 325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0269" cy="520627"/>
            </a:xfrm>
            <a:prstGeom prst="rect">
              <a:avLst/>
            </a:prstGeom>
          </p:spPr>
        </p:pic>
        <p:sp>
          <p:nvSpPr>
            <p:cNvPr id="3256" name="textbox 3256"/>
            <p:cNvSpPr/>
            <p:nvPr/>
          </p:nvSpPr>
          <p:spPr>
            <a:xfrm>
              <a:off x="-12700" y="-12700"/>
              <a:ext cx="2425700" cy="5778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HMGE36EA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86" name="group 586"/>
          <p:cNvGrpSpPr/>
          <p:nvPr/>
        </p:nvGrpSpPr>
        <p:grpSpPr>
          <a:xfrm rot="21600000">
            <a:off x="4657739" y="7445343"/>
            <a:ext cx="2400269" cy="514340"/>
            <a:chOff x="0" y="0"/>
            <a:chExt cx="2400269" cy="514340"/>
          </a:xfrm>
        </p:grpSpPr>
        <p:pic>
          <p:nvPicPr>
            <p:cNvPr id="3258" name="picture 325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0269" cy="514340"/>
            </a:xfrm>
            <a:prstGeom prst="rect">
              <a:avLst/>
            </a:prstGeom>
          </p:spPr>
        </p:pic>
        <p:sp>
          <p:nvSpPr>
            <p:cNvPr id="3260" name="textbox 3260"/>
            <p:cNvSpPr/>
            <p:nvPr/>
          </p:nvSpPr>
          <p:spPr>
            <a:xfrm>
              <a:off x="-12700" y="-12700"/>
              <a:ext cx="242570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HMGF68EA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262" name="picture 326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369138" y="9464671"/>
            <a:ext cx="304836" cy="355606"/>
          </a:xfrm>
          <a:prstGeom prst="rect">
            <a:avLst/>
          </a:prstGeom>
        </p:spPr>
      </p:pic>
      <p:sp>
        <p:nvSpPr>
          <p:cNvPr id="3264" name="textbox 3264"/>
          <p:cNvSpPr/>
          <p:nvPr/>
        </p:nvSpPr>
        <p:spPr>
          <a:xfrm>
            <a:off x="6530981" y="9607562"/>
            <a:ext cx="68199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6" name="picture 32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3268" name="picture 32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63554" y="2238340"/>
            <a:ext cx="3956061" cy="2400289"/>
          </a:xfrm>
          <a:prstGeom prst="rect">
            <a:avLst/>
          </a:prstGeom>
        </p:spPr>
      </p:pic>
      <p:pic>
        <p:nvPicPr>
          <p:cNvPr id="3270" name="picture 32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39801" y="6435730"/>
            <a:ext cx="3841690" cy="2451106"/>
          </a:xfrm>
          <a:prstGeom prst="rect">
            <a:avLst/>
          </a:prstGeom>
        </p:spPr>
      </p:pic>
      <p:grpSp>
        <p:nvGrpSpPr>
          <p:cNvPr id="588" name="group 588"/>
          <p:cNvGrpSpPr/>
          <p:nvPr/>
        </p:nvGrpSpPr>
        <p:grpSpPr>
          <a:xfrm rot="21600000">
            <a:off x="3175" y="136553"/>
            <a:ext cx="7632676" cy="1066818"/>
            <a:chOff x="0" y="0"/>
            <a:chExt cx="7632676" cy="1066818"/>
          </a:xfrm>
        </p:grpSpPr>
        <p:pic>
          <p:nvPicPr>
            <p:cNvPr id="3272" name="picture 327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7632676" cy="1066818"/>
            </a:xfrm>
            <a:prstGeom prst="rect">
              <a:avLst/>
            </a:prstGeom>
          </p:spPr>
        </p:pic>
        <p:sp>
          <p:nvSpPr>
            <p:cNvPr id="3274" name="textbox 3274"/>
            <p:cNvSpPr/>
            <p:nvPr/>
          </p:nvSpPr>
          <p:spPr>
            <a:xfrm>
              <a:off x="-12700" y="-12700"/>
              <a:ext cx="7658100" cy="11245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77900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Bochuan</a:t>
              </a:r>
              <a:r>
                <a:rPr sz="1100" b="1" kern="0" spc="1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Excavato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r>
                <a:rPr sz="1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Parts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90" name="group 590"/>
          <p:cNvGrpSpPr/>
          <p:nvPr/>
        </p:nvGrpSpPr>
        <p:grpSpPr>
          <a:xfrm rot="21600000">
            <a:off x="4638638" y="7439056"/>
            <a:ext cx="2406713" cy="514340"/>
            <a:chOff x="0" y="0"/>
            <a:chExt cx="2406713" cy="514340"/>
          </a:xfrm>
        </p:grpSpPr>
        <p:pic>
          <p:nvPicPr>
            <p:cNvPr id="3276" name="picture 327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6713" cy="514340"/>
            </a:xfrm>
            <a:prstGeom prst="rect">
              <a:avLst/>
            </a:prstGeom>
          </p:spPr>
        </p:pic>
        <p:sp>
          <p:nvSpPr>
            <p:cNvPr id="3278" name="textbox 3278"/>
            <p:cNvSpPr/>
            <p:nvPr/>
          </p:nvSpPr>
          <p:spPr>
            <a:xfrm>
              <a:off x="-12700" y="-12700"/>
              <a:ext cx="243268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85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A10VSO28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92" name="group 592"/>
          <p:cNvGrpSpPr/>
          <p:nvPr/>
        </p:nvGrpSpPr>
        <p:grpSpPr>
          <a:xfrm rot="21600000">
            <a:off x="4638638" y="3311550"/>
            <a:ext cx="2406713" cy="514339"/>
            <a:chOff x="0" y="0"/>
            <a:chExt cx="2406713" cy="514339"/>
          </a:xfrm>
        </p:grpSpPr>
        <p:pic>
          <p:nvPicPr>
            <p:cNvPr id="3280" name="picture 328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6713" cy="514339"/>
            </a:xfrm>
            <a:prstGeom prst="rect">
              <a:avLst/>
            </a:prstGeom>
          </p:spPr>
        </p:pic>
        <p:sp>
          <p:nvSpPr>
            <p:cNvPr id="3282" name="textbox 3282"/>
            <p:cNvSpPr/>
            <p:nvPr/>
          </p:nvSpPr>
          <p:spPr>
            <a:xfrm>
              <a:off x="-12700" y="-12700"/>
              <a:ext cx="243268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9000"/>
                </a:lnSpc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A4VG1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284" name="textbox 3284"/>
          <p:cNvSpPr/>
          <p:nvPr/>
        </p:nvSpPr>
        <p:spPr>
          <a:xfrm>
            <a:off x="473045" y="9607562"/>
            <a:ext cx="66992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101/PAGE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6" name="picture 32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3288" name="picture 32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7849" y="6391306"/>
            <a:ext cx="3860790" cy="2616126"/>
          </a:xfrm>
          <a:prstGeom prst="rect">
            <a:avLst/>
          </a:prstGeom>
        </p:spPr>
      </p:pic>
      <p:pic>
        <p:nvPicPr>
          <p:cNvPr id="3290" name="picture 32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1559" y="2149490"/>
            <a:ext cx="3867079" cy="2571702"/>
          </a:xfrm>
          <a:prstGeom prst="rect">
            <a:avLst/>
          </a:prstGeom>
        </p:spPr>
      </p:pic>
      <p:sp>
        <p:nvSpPr>
          <p:cNvPr id="3292" name="textbox 3292"/>
          <p:cNvSpPr/>
          <p:nvPr/>
        </p:nvSpPr>
        <p:spPr>
          <a:xfrm>
            <a:off x="47588" y="136554"/>
            <a:ext cx="7595234" cy="1073150"/>
          </a:xfrm>
          <a:prstGeom prst="rect">
            <a:avLst/>
          </a:prstGeom>
          <a:solidFill>
            <a:srgbClr val="11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085840" algn="l" rtl="0" eaLnBrk="0">
              <a:lnSpc>
                <a:spcPct val="96000"/>
              </a:lnSpc>
              <a:spcBef>
                <a:spcPts val="5"/>
              </a:spcBef>
            </a:pP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液压散件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203700" algn="l" rtl="0" eaLnBrk="0">
              <a:lnSpc>
                <a:spcPct val="82000"/>
              </a:lnSpc>
              <a:spcBef>
                <a:spcPts val="110"/>
              </a:spcBef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 </a:t>
            </a: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COMPONENTS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594" name="group 594"/>
          <p:cNvGrpSpPr/>
          <p:nvPr/>
        </p:nvGrpSpPr>
        <p:grpSpPr>
          <a:xfrm rot="21600000">
            <a:off x="4651372" y="7445343"/>
            <a:ext cx="2406636" cy="514340"/>
            <a:chOff x="0" y="0"/>
            <a:chExt cx="2406636" cy="514340"/>
          </a:xfrm>
        </p:grpSpPr>
        <p:pic>
          <p:nvPicPr>
            <p:cNvPr id="3294" name="picture 329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406636" cy="514340"/>
            </a:xfrm>
            <a:prstGeom prst="rect">
              <a:avLst/>
            </a:prstGeom>
          </p:spPr>
        </p:pic>
        <p:sp>
          <p:nvSpPr>
            <p:cNvPr id="3296" name="textbox 3296"/>
            <p:cNvSpPr/>
            <p:nvPr/>
          </p:nvSpPr>
          <p:spPr>
            <a:xfrm>
              <a:off x="-12700" y="-12700"/>
              <a:ext cx="243205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4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11V190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96" name="group 596"/>
          <p:cNvGrpSpPr/>
          <p:nvPr/>
        </p:nvGrpSpPr>
        <p:grpSpPr>
          <a:xfrm rot="21600000">
            <a:off x="4657739" y="3311550"/>
            <a:ext cx="2400269" cy="514339"/>
            <a:chOff x="0" y="0"/>
            <a:chExt cx="2400269" cy="514339"/>
          </a:xfrm>
        </p:grpSpPr>
        <p:pic>
          <p:nvPicPr>
            <p:cNvPr id="3298" name="picture 329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0269" cy="514339"/>
            </a:xfrm>
            <a:prstGeom prst="rect">
              <a:avLst/>
            </a:prstGeom>
          </p:spPr>
        </p:pic>
        <p:sp>
          <p:nvSpPr>
            <p:cNvPr id="3300" name="textbox 3300"/>
            <p:cNvSpPr/>
            <p:nvPr/>
          </p:nvSpPr>
          <p:spPr>
            <a:xfrm>
              <a:off x="-12700" y="-12700"/>
              <a:ext cx="242570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10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VD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43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302" name="textbox 3302"/>
          <p:cNvSpPr/>
          <p:nvPr/>
        </p:nvSpPr>
        <p:spPr>
          <a:xfrm>
            <a:off x="6530983" y="9602799"/>
            <a:ext cx="7118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102/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4" name="picture 33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pic>
        <p:nvPicPr>
          <p:cNvPr id="3306" name="picture 33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2339" y="1933550"/>
            <a:ext cx="3295605" cy="3289305"/>
          </a:xfrm>
          <a:prstGeom prst="rect">
            <a:avLst/>
          </a:prstGeom>
        </p:spPr>
      </p:pic>
      <p:pic>
        <p:nvPicPr>
          <p:cNvPr id="3308" name="picture 33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22371" y="6067447"/>
            <a:ext cx="3289316" cy="3016262"/>
          </a:xfrm>
          <a:prstGeom prst="rect">
            <a:avLst/>
          </a:prstGeom>
        </p:spPr>
      </p:pic>
      <p:grpSp>
        <p:nvGrpSpPr>
          <p:cNvPr id="598" name="group 598"/>
          <p:cNvGrpSpPr/>
          <p:nvPr/>
        </p:nvGrpSpPr>
        <p:grpSpPr>
          <a:xfrm rot="21600000">
            <a:off x="3175" y="136553"/>
            <a:ext cx="7632676" cy="1066818"/>
            <a:chOff x="0" y="0"/>
            <a:chExt cx="7632676" cy="1066818"/>
          </a:xfrm>
        </p:grpSpPr>
        <p:pic>
          <p:nvPicPr>
            <p:cNvPr id="3310" name="picture 33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7632676" cy="1066818"/>
            </a:xfrm>
            <a:prstGeom prst="rect">
              <a:avLst/>
            </a:prstGeom>
          </p:spPr>
        </p:pic>
        <p:sp>
          <p:nvSpPr>
            <p:cNvPr id="3312" name="textbox 3312"/>
            <p:cNvSpPr/>
            <p:nvPr/>
          </p:nvSpPr>
          <p:spPr>
            <a:xfrm>
              <a:off x="-12700" y="-12700"/>
              <a:ext cx="7658100" cy="11245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77900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Bochuan</a:t>
              </a:r>
              <a:r>
                <a:rPr sz="1100" b="1" kern="0" spc="1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Excavato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r>
                <a:rPr sz="1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Parts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00" name="group 600"/>
          <p:cNvGrpSpPr/>
          <p:nvPr/>
        </p:nvGrpSpPr>
        <p:grpSpPr>
          <a:xfrm rot="21600000">
            <a:off x="4638638" y="7445343"/>
            <a:ext cx="2406713" cy="514340"/>
            <a:chOff x="0" y="0"/>
            <a:chExt cx="2406713" cy="514340"/>
          </a:xfrm>
        </p:grpSpPr>
        <p:pic>
          <p:nvPicPr>
            <p:cNvPr id="3314" name="picture 33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406713" cy="514340"/>
            </a:xfrm>
            <a:prstGeom prst="rect">
              <a:avLst/>
            </a:prstGeom>
          </p:spPr>
        </p:pic>
        <p:sp>
          <p:nvSpPr>
            <p:cNvPr id="3316" name="textbox 3316"/>
            <p:cNvSpPr/>
            <p:nvPr/>
          </p:nvSpPr>
          <p:spPr>
            <a:xfrm>
              <a:off x="-12700" y="-12700"/>
              <a:ext cx="2432685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PC60-6HM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02" name="group 602"/>
          <p:cNvGrpSpPr/>
          <p:nvPr/>
        </p:nvGrpSpPr>
        <p:grpSpPr>
          <a:xfrm rot="21600000">
            <a:off x="4638638" y="3317837"/>
            <a:ext cx="2400346" cy="508053"/>
            <a:chOff x="0" y="0"/>
            <a:chExt cx="2400346" cy="508053"/>
          </a:xfrm>
        </p:grpSpPr>
        <p:pic>
          <p:nvPicPr>
            <p:cNvPr id="3318" name="picture 33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400346" cy="508053"/>
            </a:xfrm>
            <a:prstGeom prst="rect">
              <a:avLst/>
            </a:prstGeom>
          </p:spPr>
        </p:pic>
        <p:sp>
          <p:nvSpPr>
            <p:cNvPr id="3320" name="textbox 3320"/>
            <p:cNvSpPr/>
            <p:nvPr/>
          </p:nvSpPr>
          <p:spPr>
            <a:xfrm>
              <a:off x="-12700" y="-12700"/>
              <a:ext cx="2426335" cy="5638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ts val="1260"/>
                </a:lnSpc>
                <a:spcBef>
                  <a:spcPts val="0"/>
                </a:spcBef>
              </a:pPr>
              <a:r>
                <a:rPr sz="1600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</a:t>
              </a:r>
              <a:r>
                <a:rPr sz="1600" b="1" kern="0" spc="0" baseline="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</a:t>
              </a:r>
              <a:r>
                <a:rPr sz="1600" b="1" kern="0" spc="60" baseline="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50</a:t>
              </a:r>
              <a:endParaRPr sz="1600" baseline="7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322" name="textbox 3322"/>
          <p:cNvSpPr/>
          <p:nvPr/>
        </p:nvSpPr>
        <p:spPr>
          <a:xfrm>
            <a:off x="473045" y="9607422"/>
            <a:ext cx="66992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103/PAGE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4" name="picture 33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sp>
        <p:nvSpPr>
          <p:cNvPr id="3326" name="textbox 3326"/>
          <p:cNvSpPr/>
          <p:nvPr/>
        </p:nvSpPr>
        <p:spPr>
          <a:xfrm>
            <a:off x="34932" y="136553"/>
            <a:ext cx="7614284" cy="1067435"/>
          </a:xfrm>
          <a:prstGeom prst="rect">
            <a:avLst/>
          </a:prstGeom>
          <a:solidFill>
            <a:srgbClr val="1128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68290" algn="l" rtl="0" eaLnBrk="0">
              <a:lnSpc>
                <a:spcPct val="95000"/>
              </a:lnSpc>
            </a:pPr>
            <a:r>
              <a:rPr sz="1500" b="1" kern="0" spc="1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液压散件/溢流阀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2654300" algn="l" rtl="0" eaLnBrk="0">
              <a:lnSpc>
                <a:spcPct val="82000"/>
              </a:lnSpc>
              <a:spcBef>
                <a:spcPts val="420"/>
              </a:spcBef>
            </a:pP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HYDRAULIC</a:t>
            </a: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COMPONENTS/RELIEF    VAL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VE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328" name="picture 33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75266" y="7661284"/>
            <a:ext cx="1517667" cy="1574768"/>
          </a:xfrm>
          <a:prstGeom prst="rect">
            <a:avLst/>
          </a:prstGeom>
        </p:spPr>
      </p:pic>
      <p:pic>
        <p:nvPicPr>
          <p:cNvPr id="3330" name="picture 33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095657" y="2505097"/>
            <a:ext cx="1301734" cy="1574767"/>
          </a:xfrm>
          <a:prstGeom prst="rect">
            <a:avLst/>
          </a:prstGeom>
        </p:spPr>
      </p:pic>
      <p:pic>
        <p:nvPicPr>
          <p:cNvPr id="3332" name="picture 33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387999" y="5184822"/>
            <a:ext cx="1479543" cy="1358826"/>
          </a:xfrm>
          <a:prstGeom prst="rect">
            <a:avLst/>
          </a:prstGeom>
        </p:spPr>
      </p:pic>
      <p:pic>
        <p:nvPicPr>
          <p:cNvPr id="3334" name="picture 33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04877" y="5134007"/>
            <a:ext cx="1257320" cy="1466850"/>
          </a:xfrm>
          <a:prstGeom prst="rect">
            <a:avLst/>
          </a:prstGeom>
        </p:spPr>
      </p:pic>
      <p:pic>
        <p:nvPicPr>
          <p:cNvPr id="3336" name="picture 33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451437" y="2644762"/>
            <a:ext cx="1339858" cy="1193806"/>
          </a:xfrm>
          <a:prstGeom prst="rect">
            <a:avLst/>
          </a:prstGeom>
        </p:spPr>
      </p:pic>
      <p:pic>
        <p:nvPicPr>
          <p:cNvPr id="3338" name="picture 33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413152" y="7546975"/>
            <a:ext cx="685769" cy="1797100"/>
          </a:xfrm>
          <a:prstGeom prst="rect">
            <a:avLst/>
          </a:prstGeom>
        </p:spPr>
      </p:pic>
      <p:pic>
        <p:nvPicPr>
          <p:cNvPr id="3340" name="picture 334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419442" y="5025983"/>
            <a:ext cx="679479" cy="1682791"/>
          </a:xfrm>
          <a:prstGeom prst="rect">
            <a:avLst/>
          </a:prstGeom>
        </p:spPr>
      </p:pic>
      <p:pic>
        <p:nvPicPr>
          <p:cNvPr id="3342" name="picture 334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203348" y="2460672"/>
            <a:ext cx="673112" cy="1650939"/>
          </a:xfrm>
          <a:prstGeom prst="rect">
            <a:avLst/>
          </a:prstGeom>
        </p:spPr>
      </p:pic>
      <p:pic>
        <p:nvPicPr>
          <p:cNvPr id="3344" name="picture 334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911482" y="6943680"/>
            <a:ext cx="1866919" cy="514445"/>
          </a:xfrm>
          <a:prstGeom prst="rect">
            <a:avLst/>
          </a:prstGeom>
        </p:spPr>
      </p:pic>
      <p:grpSp>
        <p:nvGrpSpPr>
          <p:cNvPr id="604" name="group 604"/>
          <p:cNvGrpSpPr/>
          <p:nvPr/>
        </p:nvGrpSpPr>
        <p:grpSpPr>
          <a:xfrm rot="21600000">
            <a:off x="2905115" y="1743069"/>
            <a:ext cx="1866919" cy="514340"/>
            <a:chOff x="0" y="0"/>
            <a:chExt cx="1866919" cy="514340"/>
          </a:xfrm>
        </p:grpSpPr>
        <p:pic>
          <p:nvPicPr>
            <p:cNvPr id="3346" name="picture 334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66919" cy="514340"/>
            </a:xfrm>
            <a:prstGeom prst="rect">
              <a:avLst/>
            </a:prstGeom>
          </p:spPr>
        </p:pic>
        <p:sp>
          <p:nvSpPr>
            <p:cNvPr id="3348" name="textbox 3348"/>
            <p:cNvSpPr/>
            <p:nvPr/>
          </p:nvSpPr>
          <p:spPr>
            <a:xfrm>
              <a:off x="-12700" y="-12700"/>
              <a:ext cx="1892935" cy="5702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4300" algn="l" rtl="0" eaLnBrk="0">
                <a:lnSpc>
                  <a:spcPct val="93000"/>
                </a:lnSpc>
                <a:spcBef>
                  <a:spcPts val="5"/>
                </a:spcBef>
              </a:pPr>
              <a:r>
                <a:rPr sz="1600" kern="0" spc="-1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-1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M5X13</a:t>
              </a:r>
              <a:r>
                <a:rPr sz="1600" b="1" kern="0" spc="-2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endParaRPr sz="1600" baseline="3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350" name="picture 335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2911482" y="4340231"/>
            <a:ext cx="1866919" cy="514340"/>
          </a:xfrm>
          <a:prstGeom prst="rect">
            <a:avLst/>
          </a:prstGeom>
        </p:spPr>
      </p:pic>
      <p:grpSp>
        <p:nvGrpSpPr>
          <p:cNvPr id="606" name="group 606"/>
          <p:cNvGrpSpPr/>
          <p:nvPr/>
        </p:nvGrpSpPr>
        <p:grpSpPr>
          <a:xfrm rot="21600000">
            <a:off x="5153043" y="1743069"/>
            <a:ext cx="1854185" cy="514340"/>
            <a:chOff x="0" y="0"/>
            <a:chExt cx="1854185" cy="514340"/>
          </a:xfrm>
        </p:grpSpPr>
        <p:pic>
          <p:nvPicPr>
            <p:cNvPr id="3352" name="picture 335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54185" cy="514340"/>
            </a:xfrm>
            <a:prstGeom prst="rect">
              <a:avLst/>
            </a:prstGeom>
          </p:spPr>
        </p:pic>
        <p:sp>
          <p:nvSpPr>
            <p:cNvPr id="3354" name="textbox 3354"/>
            <p:cNvSpPr/>
            <p:nvPr/>
          </p:nvSpPr>
          <p:spPr>
            <a:xfrm>
              <a:off x="-12700" y="-12700"/>
              <a:ext cx="1879600" cy="5689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315" algn="l" rtl="0" eaLnBrk="0">
                <a:lnSpc>
                  <a:spcPct val="85000"/>
                </a:lnSpc>
              </a:pP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5X180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08" name="group 608"/>
          <p:cNvGrpSpPr/>
          <p:nvPr/>
        </p:nvGrpSpPr>
        <p:grpSpPr>
          <a:xfrm rot="21600000">
            <a:off x="676287" y="1743069"/>
            <a:ext cx="1854185" cy="514340"/>
            <a:chOff x="0" y="0"/>
            <a:chExt cx="1854185" cy="514340"/>
          </a:xfrm>
        </p:grpSpPr>
        <p:pic>
          <p:nvPicPr>
            <p:cNvPr id="3356" name="picture 335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854185" cy="514340"/>
            </a:xfrm>
            <a:prstGeom prst="rect">
              <a:avLst/>
            </a:prstGeom>
          </p:spPr>
        </p:pic>
        <p:sp>
          <p:nvSpPr>
            <p:cNvPr id="3358" name="textbox 3358"/>
            <p:cNvSpPr/>
            <p:nvPr/>
          </p:nvSpPr>
          <p:spPr>
            <a:xfrm>
              <a:off x="-12700" y="-12700"/>
              <a:ext cx="1879600" cy="5702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ct val="93000"/>
                </a:lnSpc>
                <a:spcBef>
                  <a:spcPts val="5"/>
                </a:spcBef>
              </a:pPr>
              <a:r>
                <a:rPr sz="1600" kern="0" spc="-2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600" b="1" kern="0" spc="-2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F5X130</a:t>
              </a:r>
              <a:endParaRPr sz="1600" baseline="3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360" name="picture 336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5153043" y="6943680"/>
            <a:ext cx="1847819" cy="514445"/>
          </a:xfrm>
          <a:prstGeom prst="rect">
            <a:avLst/>
          </a:prstGeom>
        </p:spPr>
      </p:pic>
      <p:pic>
        <p:nvPicPr>
          <p:cNvPr id="3362" name="picture 336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5153043" y="4346622"/>
            <a:ext cx="1854185" cy="507949"/>
          </a:xfrm>
          <a:prstGeom prst="rect">
            <a:avLst/>
          </a:prstGeom>
        </p:spPr>
      </p:pic>
      <p:pic>
        <p:nvPicPr>
          <p:cNvPr id="3364" name="picture 336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682654" y="6943680"/>
            <a:ext cx="1841452" cy="508053"/>
          </a:xfrm>
          <a:prstGeom prst="rect">
            <a:avLst/>
          </a:prstGeom>
        </p:spPr>
      </p:pic>
      <p:pic>
        <p:nvPicPr>
          <p:cNvPr id="3366" name="picture 336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682654" y="4346622"/>
            <a:ext cx="1841452" cy="507949"/>
          </a:xfrm>
          <a:prstGeom prst="rect">
            <a:avLst/>
          </a:prstGeom>
        </p:spPr>
      </p:pic>
      <p:pic>
        <p:nvPicPr>
          <p:cNvPr id="3368" name="picture 336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1298542" y="7496159"/>
            <a:ext cx="469913" cy="1720824"/>
          </a:xfrm>
          <a:prstGeom prst="rect">
            <a:avLst/>
          </a:prstGeom>
        </p:spPr>
      </p:pic>
      <p:sp>
        <p:nvSpPr>
          <p:cNvPr id="3370" name="textbox 3370"/>
          <p:cNvSpPr/>
          <p:nvPr/>
        </p:nvSpPr>
        <p:spPr>
          <a:xfrm>
            <a:off x="3648065" y="4489084"/>
            <a:ext cx="881380" cy="3187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220-5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280"/>
              </a:spcBef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THROTTLING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72" name="textbox 3372"/>
          <p:cNvSpPr/>
          <p:nvPr/>
        </p:nvSpPr>
        <p:spPr>
          <a:xfrm>
            <a:off x="1419238" y="4489084"/>
            <a:ext cx="872489" cy="3187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ct val="84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220-5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280"/>
              </a:spcBef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SECONDARY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74" name="textbox 3374"/>
          <p:cNvSpPr/>
          <p:nvPr/>
        </p:nvSpPr>
        <p:spPr>
          <a:xfrm>
            <a:off x="1501775" y="7086246"/>
            <a:ext cx="772794" cy="3060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220-5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180"/>
              </a:spcBef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</a:t>
            </a:r>
            <a:r>
              <a:rPr sz="10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GUN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76" name="textbox 3376"/>
          <p:cNvSpPr/>
          <p:nvPr/>
        </p:nvSpPr>
        <p:spPr>
          <a:xfrm>
            <a:off x="6022945" y="4489084"/>
            <a:ext cx="562609" cy="332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2700" algn="l" rtl="0" eaLnBrk="0">
              <a:lnSpc>
                <a:spcPct val="104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220-5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78" name="textbox 3378"/>
          <p:cNvSpPr/>
          <p:nvPr/>
        </p:nvSpPr>
        <p:spPr>
          <a:xfrm>
            <a:off x="3825874" y="7086113"/>
            <a:ext cx="562609" cy="307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ct val="84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225-9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  <a:spcBef>
                <a:spcPts val="205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80" name="textbox 3380"/>
          <p:cNvSpPr/>
          <p:nvPr/>
        </p:nvSpPr>
        <p:spPr>
          <a:xfrm>
            <a:off x="6054702" y="7086246"/>
            <a:ext cx="561975" cy="307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350" algn="l" rtl="0" eaLnBrk="0">
              <a:lnSpc>
                <a:spcPct val="96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330-7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82" name="textbox 3382"/>
          <p:cNvSpPr/>
          <p:nvPr/>
        </p:nvSpPr>
        <p:spPr>
          <a:xfrm>
            <a:off x="6530981" y="9612324"/>
            <a:ext cx="652144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104/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84" name="textbox 3384"/>
          <p:cNvSpPr/>
          <p:nvPr/>
        </p:nvSpPr>
        <p:spPr>
          <a:xfrm>
            <a:off x="2994053" y="456405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86" name="textbox 3386"/>
          <p:cNvSpPr/>
          <p:nvPr/>
        </p:nvSpPr>
        <p:spPr>
          <a:xfrm>
            <a:off x="765149" y="456405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88" name="textbox 3388"/>
          <p:cNvSpPr/>
          <p:nvPr/>
        </p:nvSpPr>
        <p:spPr>
          <a:xfrm>
            <a:off x="5235537" y="4576733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90" name="textbox 3390"/>
          <p:cNvSpPr/>
          <p:nvPr/>
        </p:nvSpPr>
        <p:spPr>
          <a:xfrm>
            <a:off x="2994053" y="7167610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92" name="textbox 3392"/>
          <p:cNvSpPr/>
          <p:nvPr/>
        </p:nvSpPr>
        <p:spPr>
          <a:xfrm>
            <a:off x="765149" y="7167610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94" name="textbox 3394"/>
          <p:cNvSpPr/>
          <p:nvPr/>
        </p:nvSpPr>
        <p:spPr>
          <a:xfrm>
            <a:off x="5235537" y="7167610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6" name="picture 33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grpSp>
        <p:nvGrpSpPr>
          <p:cNvPr id="610" name="group 610"/>
          <p:cNvGrpSpPr/>
          <p:nvPr/>
        </p:nvGrpSpPr>
        <p:grpSpPr>
          <a:xfrm rot="21600000">
            <a:off x="3175" y="136553"/>
            <a:ext cx="7645408" cy="1066818"/>
            <a:chOff x="0" y="0"/>
            <a:chExt cx="7645408" cy="1066818"/>
          </a:xfrm>
        </p:grpSpPr>
        <p:pic>
          <p:nvPicPr>
            <p:cNvPr id="3398" name="picture 339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645408" cy="1066818"/>
            </a:xfrm>
            <a:prstGeom prst="rect">
              <a:avLst/>
            </a:prstGeom>
          </p:spPr>
        </p:pic>
        <p:sp>
          <p:nvSpPr>
            <p:cNvPr id="3400" name="textbox 3400"/>
            <p:cNvSpPr/>
            <p:nvPr/>
          </p:nvSpPr>
          <p:spPr>
            <a:xfrm>
              <a:off x="-12700" y="-12700"/>
              <a:ext cx="7671434" cy="11239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89965" algn="l" rtl="0" eaLnBrk="0">
                <a:lnSpc>
                  <a:spcPct val="76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100" b="1" kern="0" spc="5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avator</a:t>
              </a:r>
              <a:r>
                <a:rPr sz="1100" b="1" kern="0" spc="5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Parts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3402" name="picture 34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20701" y="5045053"/>
            <a:ext cx="1625595" cy="1682791"/>
          </a:xfrm>
          <a:prstGeom prst="rect">
            <a:avLst/>
          </a:prstGeom>
        </p:spPr>
      </p:pic>
      <p:pic>
        <p:nvPicPr>
          <p:cNvPr id="3404" name="picture 34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305147" y="7553366"/>
            <a:ext cx="1111268" cy="1739893"/>
          </a:xfrm>
          <a:prstGeom prst="rect">
            <a:avLst/>
          </a:prstGeom>
        </p:spPr>
      </p:pic>
      <p:pic>
        <p:nvPicPr>
          <p:cNvPr id="3406" name="picture 340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540341" y="7546975"/>
            <a:ext cx="1047753" cy="1752571"/>
          </a:xfrm>
          <a:prstGeom prst="rect">
            <a:avLst/>
          </a:prstGeom>
        </p:spPr>
      </p:pic>
      <p:pic>
        <p:nvPicPr>
          <p:cNvPr id="3408" name="picture 34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38196" y="7515228"/>
            <a:ext cx="990607" cy="1816064"/>
          </a:xfrm>
          <a:prstGeom prst="rect">
            <a:avLst/>
          </a:prstGeom>
        </p:spPr>
      </p:pic>
      <p:pic>
        <p:nvPicPr>
          <p:cNvPr id="3410" name="picture 34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196981" y="2314616"/>
            <a:ext cx="679479" cy="1708146"/>
          </a:xfrm>
          <a:prstGeom prst="rect">
            <a:avLst/>
          </a:prstGeom>
        </p:spPr>
      </p:pic>
      <p:pic>
        <p:nvPicPr>
          <p:cNvPr id="3412" name="picture 34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718150" y="2352649"/>
            <a:ext cx="673112" cy="1631975"/>
          </a:xfrm>
          <a:prstGeom prst="rect">
            <a:avLst/>
          </a:prstGeom>
        </p:spPr>
      </p:pic>
      <p:pic>
        <p:nvPicPr>
          <p:cNvPr id="3414" name="picture 34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527447" y="5013306"/>
            <a:ext cx="622255" cy="1758962"/>
          </a:xfrm>
          <a:prstGeom prst="rect">
            <a:avLst/>
          </a:prstGeom>
        </p:spPr>
      </p:pic>
      <p:pic>
        <p:nvPicPr>
          <p:cNvPr id="3416" name="picture 34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762641" y="5019697"/>
            <a:ext cx="584208" cy="1746179"/>
          </a:xfrm>
          <a:prstGeom prst="rect">
            <a:avLst/>
          </a:prstGeom>
        </p:spPr>
      </p:pic>
      <p:grpSp>
        <p:nvGrpSpPr>
          <p:cNvPr id="612" name="group 612"/>
          <p:cNvGrpSpPr/>
          <p:nvPr/>
        </p:nvGrpSpPr>
        <p:grpSpPr>
          <a:xfrm rot="21600000">
            <a:off x="5133942" y="6943680"/>
            <a:ext cx="1854262" cy="520731"/>
            <a:chOff x="0" y="0"/>
            <a:chExt cx="1854262" cy="520731"/>
          </a:xfrm>
        </p:grpSpPr>
        <p:pic>
          <p:nvPicPr>
            <p:cNvPr id="3418" name="picture 341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54262" cy="520731"/>
            </a:xfrm>
            <a:prstGeom prst="rect">
              <a:avLst/>
            </a:prstGeom>
          </p:spPr>
        </p:pic>
        <p:sp>
          <p:nvSpPr>
            <p:cNvPr id="3420" name="textbox 3420"/>
            <p:cNvSpPr/>
            <p:nvPr/>
          </p:nvSpPr>
          <p:spPr>
            <a:xfrm>
              <a:off x="-12700" y="-12700"/>
              <a:ext cx="1880235" cy="5784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06450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E70B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650" algn="l" rtl="0" eaLnBrk="0">
                <a:lnSpc>
                  <a:spcPct val="89000"/>
                </a:lnSpc>
                <a:spcBef>
                  <a:spcPts val="175"/>
                </a:spcBef>
              </a:pPr>
              <a:r>
                <a:rPr sz="1600" kern="0" spc="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SECON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DARY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06450" algn="l" rtl="0" eaLnBrk="0">
                <a:lnSpc>
                  <a:spcPct val="81000"/>
                </a:lnSpc>
                <a:spcBef>
                  <a:spcPts val="280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GUN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422" name="picture 34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2905115" y="6943680"/>
            <a:ext cx="1854185" cy="514445"/>
          </a:xfrm>
          <a:prstGeom prst="rect">
            <a:avLst/>
          </a:prstGeom>
        </p:spPr>
      </p:pic>
      <p:pic>
        <p:nvPicPr>
          <p:cNvPr id="3424" name="picture 342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2905115" y="1743069"/>
            <a:ext cx="1854185" cy="514340"/>
          </a:xfrm>
          <a:prstGeom prst="rect">
            <a:avLst/>
          </a:prstGeom>
        </p:spPr>
      </p:pic>
      <p:grpSp>
        <p:nvGrpSpPr>
          <p:cNvPr id="614" name="group 614"/>
          <p:cNvGrpSpPr/>
          <p:nvPr/>
        </p:nvGrpSpPr>
        <p:grpSpPr>
          <a:xfrm rot="21600000">
            <a:off x="676287" y="1743069"/>
            <a:ext cx="1847818" cy="514340"/>
            <a:chOff x="0" y="0"/>
            <a:chExt cx="1847818" cy="514340"/>
          </a:xfrm>
        </p:grpSpPr>
        <p:pic>
          <p:nvPicPr>
            <p:cNvPr id="3426" name="picture 342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847818" cy="514340"/>
            </a:xfrm>
            <a:prstGeom prst="rect">
              <a:avLst/>
            </a:prstGeom>
          </p:spPr>
        </p:pic>
        <p:sp>
          <p:nvSpPr>
            <p:cNvPr id="3428" name="textbox 3428"/>
            <p:cNvSpPr/>
            <p:nvPr/>
          </p:nvSpPr>
          <p:spPr>
            <a:xfrm>
              <a:off x="-12700" y="-12700"/>
              <a:ext cx="187325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950" algn="l" rtl="0" eaLnBrk="0">
                <a:lnSpc>
                  <a:spcPct val="93000"/>
                </a:lnSpc>
              </a:pPr>
              <a:r>
                <a:rPr sz="1600" b="1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DH300</a:t>
              </a:r>
              <a:r>
                <a:rPr sz="1100" b="1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WING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430" name="picture 343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5133942" y="1743068"/>
            <a:ext cx="1860553" cy="508053"/>
          </a:xfrm>
          <a:prstGeom prst="rect">
            <a:avLst/>
          </a:prstGeom>
        </p:spPr>
      </p:pic>
      <p:grpSp>
        <p:nvGrpSpPr>
          <p:cNvPr id="616" name="group 616"/>
          <p:cNvGrpSpPr/>
          <p:nvPr/>
        </p:nvGrpSpPr>
        <p:grpSpPr>
          <a:xfrm rot="21600000">
            <a:off x="5133942" y="4340231"/>
            <a:ext cx="1860553" cy="507949"/>
            <a:chOff x="0" y="0"/>
            <a:chExt cx="1860553" cy="507949"/>
          </a:xfrm>
        </p:grpSpPr>
        <p:pic>
          <p:nvPicPr>
            <p:cNvPr id="3432" name="picture 343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860553" cy="507949"/>
            </a:xfrm>
            <a:prstGeom prst="rect">
              <a:avLst/>
            </a:prstGeom>
          </p:spPr>
        </p:pic>
        <p:sp>
          <p:nvSpPr>
            <p:cNvPr id="3434" name="textbox 3434"/>
            <p:cNvSpPr/>
            <p:nvPr/>
          </p:nvSpPr>
          <p:spPr>
            <a:xfrm>
              <a:off x="-12700" y="-12700"/>
              <a:ext cx="1886585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650" algn="l" rtl="0" eaLnBrk="0">
                <a:lnSpc>
                  <a:spcPct val="95000"/>
                </a:lnSpc>
              </a:pPr>
              <a:r>
                <a:rPr sz="1600" b="1" kern="0" spc="0" baseline="-1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600" b="1" kern="0" spc="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HD</a:t>
              </a:r>
              <a:r>
                <a:rPr sz="1600" b="1" kern="0" spc="7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450</a:t>
              </a:r>
              <a:r>
                <a:rPr sz="1000" b="1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600" b="1" kern="0" spc="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MAIN</a:t>
              </a:r>
              <a:endParaRPr sz="1600" baseline="3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06450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GUN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436" name="picture 343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2905115" y="4346622"/>
            <a:ext cx="1854185" cy="507949"/>
          </a:xfrm>
          <a:prstGeom prst="rect">
            <a:avLst/>
          </a:prstGeom>
        </p:spPr>
      </p:pic>
      <p:pic>
        <p:nvPicPr>
          <p:cNvPr id="3438" name="picture 343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676287" y="4346622"/>
            <a:ext cx="1847818" cy="507949"/>
          </a:xfrm>
          <a:prstGeom prst="rect">
            <a:avLst/>
          </a:prstGeom>
        </p:spPr>
      </p:pic>
      <p:pic>
        <p:nvPicPr>
          <p:cNvPr id="3440" name="picture 344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682654" y="6943680"/>
            <a:ext cx="1841452" cy="508053"/>
          </a:xfrm>
          <a:prstGeom prst="rect">
            <a:avLst/>
          </a:prstGeom>
        </p:spPr>
      </p:pic>
      <p:pic>
        <p:nvPicPr>
          <p:cNvPr id="3442" name="picture 344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622641" y="2327295"/>
            <a:ext cx="450889" cy="1676399"/>
          </a:xfrm>
          <a:prstGeom prst="rect">
            <a:avLst/>
          </a:prstGeom>
        </p:spPr>
      </p:pic>
      <p:sp>
        <p:nvSpPr>
          <p:cNvPr id="3444" name="textbox 3444"/>
          <p:cNvSpPr/>
          <p:nvPr/>
        </p:nvSpPr>
        <p:spPr>
          <a:xfrm>
            <a:off x="1374747" y="7081402"/>
            <a:ext cx="991235" cy="332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HD820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280"/>
              </a:spcBef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CHECK VALVE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46" name="textbox 3446"/>
          <p:cNvSpPr/>
          <p:nvPr/>
        </p:nvSpPr>
        <p:spPr>
          <a:xfrm>
            <a:off x="1425604" y="4484378"/>
            <a:ext cx="889000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DH250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1000"/>
              </a:lnSpc>
              <a:spcBef>
                <a:spcPts val="230"/>
              </a:spcBef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PILOT</a:t>
            </a:r>
            <a:r>
              <a:rPr sz="1100" b="1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PUMP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48" name="textbox 3448"/>
          <p:cNvSpPr/>
          <p:nvPr/>
        </p:nvSpPr>
        <p:spPr>
          <a:xfrm>
            <a:off x="3648065" y="4484378"/>
            <a:ext cx="773430" cy="339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DH250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</a:t>
            </a:r>
            <a:r>
              <a:rPr sz="11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50" name="textbox 3450"/>
          <p:cNvSpPr/>
          <p:nvPr/>
        </p:nvSpPr>
        <p:spPr>
          <a:xfrm>
            <a:off x="3717946" y="1887077"/>
            <a:ext cx="779780" cy="332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DH500-9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280"/>
              </a:spcBef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</a:t>
            </a:r>
            <a:r>
              <a:rPr sz="11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52" name="textbox 3452"/>
          <p:cNvSpPr/>
          <p:nvPr/>
        </p:nvSpPr>
        <p:spPr>
          <a:xfrm>
            <a:off x="3755994" y="7081541"/>
            <a:ext cx="779780" cy="332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HD1430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280"/>
              </a:spcBef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</a:t>
            </a:r>
            <a:r>
              <a:rPr sz="11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54" name="textbox 3454"/>
          <p:cNvSpPr/>
          <p:nvPr/>
        </p:nvSpPr>
        <p:spPr>
          <a:xfrm>
            <a:off x="5978531" y="1885960"/>
            <a:ext cx="758825" cy="3416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258" rIns="0" bIns="0"/>
          <a:lstStyle/>
          <a:p>
            <a:pPr marL="12700" indent="6350" algn="l" rtl="0" eaLnBrk="0">
              <a:lnSpc>
                <a:spcPct val="98000"/>
              </a:lnSpc>
              <a:spcBef>
                <a:spcPts val="0"/>
              </a:spcBef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</a:t>
            </a:r>
            <a:r>
              <a:rPr sz="11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CHECK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56" name="textbox 3456"/>
          <p:cNvSpPr/>
          <p:nvPr/>
        </p:nvSpPr>
        <p:spPr>
          <a:xfrm>
            <a:off x="473045" y="9607562"/>
            <a:ext cx="66992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105/PAGE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58" name="textbox 3458"/>
          <p:cNvSpPr/>
          <p:nvPr/>
        </p:nvSpPr>
        <p:spPr>
          <a:xfrm>
            <a:off x="758859" y="7162847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60" name="textbox 3460"/>
          <p:cNvSpPr/>
          <p:nvPr/>
        </p:nvSpPr>
        <p:spPr>
          <a:xfrm>
            <a:off x="2987686" y="7162847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62" name="textbox 3462"/>
          <p:cNvSpPr/>
          <p:nvPr/>
        </p:nvSpPr>
        <p:spPr>
          <a:xfrm>
            <a:off x="5229247" y="1974808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64" name="textbox 3464"/>
          <p:cNvSpPr/>
          <p:nvPr/>
        </p:nvSpPr>
        <p:spPr>
          <a:xfrm>
            <a:off x="758859" y="4559293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66" name="textbox 3466"/>
          <p:cNvSpPr/>
          <p:nvPr/>
        </p:nvSpPr>
        <p:spPr>
          <a:xfrm>
            <a:off x="2987686" y="4559293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68" name="textbox 3468"/>
          <p:cNvSpPr/>
          <p:nvPr/>
        </p:nvSpPr>
        <p:spPr>
          <a:xfrm>
            <a:off x="2987686" y="1974808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0" name="picture 34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sp>
        <p:nvSpPr>
          <p:cNvPr id="3472" name="textbox 3472"/>
          <p:cNvSpPr/>
          <p:nvPr/>
        </p:nvSpPr>
        <p:spPr>
          <a:xfrm>
            <a:off x="9541" y="136553"/>
            <a:ext cx="7651750" cy="1067435"/>
          </a:xfrm>
          <a:prstGeom prst="rect">
            <a:avLst/>
          </a:prstGeom>
          <a:solidFill>
            <a:srgbClr val="1128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56250" indent="777240" algn="l" rtl="0" eaLnBrk="0">
              <a:lnSpc>
                <a:spcPct val="103000"/>
              </a:lnSpc>
              <a:spcBef>
                <a:spcPts val="5"/>
              </a:spcBef>
            </a:pPr>
            <a:r>
              <a:rPr sz="1600" b="1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溢流阀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RELIEF VALVE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474" name="picture 34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18118" y="2644762"/>
            <a:ext cx="1581181" cy="1346253"/>
          </a:xfrm>
          <a:prstGeom prst="rect">
            <a:avLst/>
          </a:prstGeom>
        </p:spPr>
      </p:pic>
      <p:pic>
        <p:nvPicPr>
          <p:cNvPr id="3476" name="picture 34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11244" y="2581268"/>
            <a:ext cx="1365248" cy="1466850"/>
          </a:xfrm>
          <a:prstGeom prst="rect">
            <a:avLst/>
          </a:prstGeom>
        </p:spPr>
      </p:pic>
      <p:pic>
        <p:nvPicPr>
          <p:cNvPr id="3478" name="picture 34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743540" y="7559653"/>
            <a:ext cx="742993" cy="1695468"/>
          </a:xfrm>
          <a:prstGeom prst="rect">
            <a:avLst/>
          </a:prstGeom>
        </p:spPr>
      </p:pic>
      <p:pic>
        <p:nvPicPr>
          <p:cNvPr id="3480" name="picture 348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781665" y="4987950"/>
            <a:ext cx="673112" cy="1752571"/>
          </a:xfrm>
          <a:prstGeom prst="rect">
            <a:avLst/>
          </a:prstGeom>
        </p:spPr>
      </p:pic>
      <p:pic>
        <p:nvPicPr>
          <p:cNvPr id="3482" name="picture 348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622641" y="7521619"/>
            <a:ext cx="654089" cy="1765248"/>
          </a:xfrm>
          <a:prstGeom prst="rect">
            <a:avLst/>
          </a:prstGeom>
        </p:spPr>
      </p:pic>
      <p:pic>
        <p:nvPicPr>
          <p:cNvPr id="3484" name="picture 348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279519" y="7553366"/>
            <a:ext cx="622331" cy="1727110"/>
          </a:xfrm>
          <a:prstGeom prst="rect">
            <a:avLst/>
          </a:prstGeom>
        </p:spPr>
      </p:pic>
      <p:pic>
        <p:nvPicPr>
          <p:cNvPr id="3486" name="picture 348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304909" y="5025983"/>
            <a:ext cx="584208" cy="1689182"/>
          </a:xfrm>
          <a:prstGeom prst="rect">
            <a:avLst/>
          </a:prstGeom>
        </p:spPr>
      </p:pic>
      <p:pic>
        <p:nvPicPr>
          <p:cNvPr id="3488" name="picture 348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911482" y="6937394"/>
            <a:ext cx="1860552" cy="520731"/>
          </a:xfrm>
          <a:prstGeom prst="rect">
            <a:avLst/>
          </a:prstGeom>
        </p:spPr>
      </p:pic>
      <p:pic>
        <p:nvPicPr>
          <p:cNvPr id="3490" name="picture 349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146676" y="1743069"/>
            <a:ext cx="1860552" cy="514340"/>
          </a:xfrm>
          <a:prstGeom prst="rect">
            <a:avLst/>
          </a:prstGeom>
        </p:spPr>
      </p:pic>
      <p:grpSp>
        <p:nvGrpSpPr>
          <p:cNvPr id="618" name="group 618"/>
          <p:cNvGrpSpPr/>
          <p:nvPr/>
        </p:nvGrpSpPr>
        <p:grpSpPr>
          <a:xfrm rot="21600000">
            <a:off x="2911482" y="1743069"/>
            <a:ext cx="1854185" cy="514340"/>
            <a:chOff x="0" y="0"/>
            <a:chExt cx="1854185" cy="514340"/>
          </a:xfrm>
        </p:grpSpPr>
        <p:pic>
          <p:nvPicPr>
            <p:cNvPr id="3492" name="picture 349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54185" cy="514340"/>
            </a:xfrm>
            <a:prstGeom prst="rect">
              <a:avLst/>
            </a:prstGeom>
          </p:spPr>
        </p:pic>
        <p:sp>
          <p:nvSpPr>
            <p:cNvPr id="3494" name="textbox 3494"/>
            <p:cNvSpPr/>
            <p:nvPr/>
          </p:nvSpPr>
          <p:spPr>
            <a:xfrm>
              <a:off x="-12700" y="-12700"/>
              <a:ext cx="187960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950" algn="l" rtl="0" eaLnBrk="0">
                <a:lnSpc>
                  <a:spcPct val="93000"/>
                </a:lnSpc>
              </a:pPr>
              <a:r>
                <a:rPr sz="1600" b="1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DX80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SLEWING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496" name="picture 349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3667132" y="4987950"/>
            <a:ext cx="539717" cy="1765248"/>
          </a:xfrm>
          <a:prstGeom prst="rect">
            <a:avLst/>
          </a:prstGeom>
        </p:spPr>
      </p:pic>
      <p:grpSp>
        <p:nvGrpSpPr>
          <p:cNvPr id="620" name="group 620"/>
          <p:cNvGrpSpPr/>
          <p:nvPr/>
        </p:nvGrpSpPr>
        <p:grpSpPr>
          <a:xfrm rot="21600000">
            <a:off x="682654" y="1743069"/>
            <a:ext cx="1847818" cy="514340"/>
            <a:chOff x="0" y="0"/>
            <a:chExt cx="1847818" cy="514340"/>
          </a:xfrm>
        </p:grpSpPr>
        <p:pic>
          <p:nvPicPr>
            <p:cNvPr id="3498" name="picture 349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47818" cy="514340"/>
            </a:xfrm>
            <a:prstGeom prst="rect">
              <a:avLst/>
            </a:prstGeom>
          </p:spPr>
        </p:pic>
        <p:sp>
          <p:nvSpPr>
            <p:cNvPr id="3500" name="textbox 3500"/>
            <p:cNvSpPr/>
            <p:nvPr/>
          </p:nvSpPr>
          <p:spPr>
            <a:xfrm>
              <a:off x="-12700" y="-12700"/>
              <a:ext cx="187325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93000"/>
                </a:lnSpc>
              </a:pPr>
              <a:r>
                <a:rPr sz="1600" b="1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DX60</a:t>
              </a:r>
              <a:r>
                <a:rPr sz="1100" b="1" kern="0" spc="2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SLEWI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NG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22" name="group 622"/>
          <p:cNvGrpSpPr/>
          <p:nvPr/>
        </p:nvGrpSpPr>
        <p:grpSpPr>
          <a:xfrm rot="21600000">
            <a:off x="682654" y="6937394"/>
            <a:ext cx="1847818" cy="514340"/>
            <a:chOff x="0" y="0"/>
            <a:chExt cx="1847818" cy="514340"/>
          </a:xfrm>
        </p:grpSpPr>
        <p:pic>
          <p:nvPicPr>
            <p:cNvPr id="3502" name="picture 350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847818" cy="514340"/>
            </a:xfrm>
            <a:prstGeom prst="rect">
              <a:avLst/>
            </a:prstGeom>
          </p:spPr>
        </p:pic>
        <p:sp>
          <p:nvSpPr>
            <p:cNvPr id="3504" name="textbox 3504"/>
            <p:cNvSpPr/>
            <p:nvPr/>
          </p:nvSpPr>
          <p:spPr>
            <a:xfrm>
              <a:off x="-12700" y="-12700"/>
              <a:ext cx="187325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E200B</a:t>
              </a:r>
              <a:r>
                <a:rPr sz="1100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SLEWING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506" name="picture 350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2911482" y="4346622"/>
            <a:ext cx="1866919" cy="507949"/>
          </a:xfrm>
          <a:prstGeom prst="rect">
            <a:avLst/>
          </a:prstGeom>
        </p:spPr>
      </p:pic>
      <p:grpSp>
        <p:nvGrpSpPr>
          <p:cNvPr id="624" name="group 624"/>
          <p:cNvGrpSpPr/>
          <p:nvPr/>
        </p:nvGrpSpPr>
        <p:grpSpPr>
          <a:xfrm rot="21600000">
            <a:off x="5153043" y="6943680"/>
            <a:ext cx="1854185" cy="508053"/>
            <a:chOff x="0" y="0"/>
            <a:chExt cx="1854185" cy="508053"/>
          </a:xfrm>
        </p:grpSpPr>
        <p:pic>
          <p:nvPicPr>
            <p:cNvPr id="3508" name="picture 3508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854185" cy="508053"/>
            </a:xfrm>
            <a:prstGeom prst="rect">
              <a:avLst/>
            </a:prstGeom>
          </p:spPr>
        </p:pic>
        <p:sp>
          <p:nvSpPr>
            <p:cNvPr id="3510" name="textbox 3510"/>
            <p:cNvSpPr/>
            <p:nvPr/>
          </p:nvSpPr>
          <p:spPr>
            <a:xfrm>
              <a:off x="-12700" y="-12700"/>
              <a:ext cx="187960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1600" algn="l" rtl="0" eaLnBrk="0">
                <a:lnSpc>
                  <a:spcPct val="82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E307D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SLEWING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512" name="picture 351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5153043" y="4346622"/>
            <a:ext cx="1847819" cy="507949"/>
          </a:xfrm>
          <a:prstGeom prst="rect">
            <a:avLst/>
          </a:prstGeom>
        </p:spPr>
      </p:pic>
      <p:pic>
        <p:nvPicPr>
          <p:cNvPr id="3514" name="picture 351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3635375" y="2524166"/>
            <a:ext cx="596865" cy="1568377"/>
          </a:xfrm>
          <a:prstGeom prst="rect">
            <a:avLst/>
          </a:prstGeom>
        </p:spPr>
      </p:pic>
      <p:pic>
        <p:nvPicPr>
          <p:cNvPr id="3516" name="picture 351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682654" y="4346622"/>
            <a:ext cx="1841452" cy="507949"/>
          </a:xfrm>
          <a:prstGeom prst="rect">
            <a:avLst/>
          </a:prstGeom>
        </p:spPr>
      </p:pic>
      <p:sp>
        <p:nvSpPr>
          <p:cNvPr id="3518" name="textbox 3518"/>
          <p:cNvSpPr/>
          <p:nvPr/>
        </p:nvSpPr>
        <p:spPr>
          <a:xfrm>
            <a:off x="3749704" y="7075151"/>
            <a:ext cx="779780" cy="3454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E200B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5"/>
              </a:spcBef>
            </a:pP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</a:t>
            </a:r>
            <a:r>
              <a:rPr sz="11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20" name="textbox 3520"/>
          <p:cNvSpPr/>
          <p:nvPr/>
        </p:nvSpPr>
        <p:spPr>
          <a:xfrm>
            <a:off x="3717946" y="4484378"/>
            <a:ext cx="773430" cy="339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HD700-7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</a:t>
            </a:r>
            <a:r>
              <a:rPr sz="11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22" name="textbox 3522"/>
          <p:cNvSpPr/>
          <p:nvPr/>
        </p:nvSpPr>
        <p:spPr>
          <a:xfrm>
            <a:off x="6029312" y="1880685"/>
            <a:ext cx="767080" cy="339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DX380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</a:t>
            </a:r>
            <a:r>
              <a:rPr sz="11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24" name="textbox 3524"/>
          <p:cNvSpPr/>
          <p:nvPr/>
        </p:nvSpPr>
        <p:spPr>
          <a:xfrm>
            <a:off x="5997555" y="4484239"/>
            <a:ext cx="767080" cy="339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HD800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</a:t>
            </a:r>
            <a:r>
              <a:rPr sz="11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26" name="textbox 3526"/>
          <p:cNvSpPr/>
          <p:nvPr/>
        </p:nvSpPr>
        <p:spPr>
          <a:xfrm>
            <a:off x="1495409" y="4484378"/>
            <a:ext cx="767080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HD700-1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230"/>
              </a:spcBef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</a:t>
            </a:r>
            <a:r>
              <a:rPr sz="11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28" name="textbox 3528"/>
          <p:cNvSpPr/>
          <p:nvPr/>
        </p:nvSpPr>
        <p:spPr>
          <a:xfrm>
            <a:off x="6537349" y="9607562"/>
            <a:ext cx="66992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106/PAGE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30" name="textbox 3530"/>
          <p:cNvSpPr/>
          <p:nvPr/>
        </p:nvSpPr>
        <p:spPr>
          <a:xfrm>
            <a:off x="2994053" y="7162847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32" name="textbox 3532"/>
          <p:cNvSpPr/>
          <p:nvPr/>
        </p:nvSpPr>
        <p:spPr>
          <a:xfrm>
            <a:off x="777882" y="4559293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34" name="textbox 3534"/>
          <p:cNvSpPr/>
          <p:nvPr/>
        </p:nvSpPr>
        <p:spPr>
          <a:xfrm>
            <a:off x="2994053" y="4559293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36" name="textbox 3536"/>
          <p:cNvSpPr/>
          <p:nvPr/>
        </p:nvSpPr>
        <p:spPr>
          <a:xfrm>
            <a:off x="5229247" y="1974808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38" name="textbox 3538"/>
          <p:cNvSpPr/>
          <p:nvPr/>
        </p:nvSpPr>
        <p:spPr>
          <a:xfrm>
            <a:off x="5229247" y="4571971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0" name="picture 35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3175"/>
            <a:ext cx="7677150" cy="10477500"/>
          </a:xfrm>
          <a:prstGeom prst="rect">
            <a:avLst/>
          </a:prstGeom>
        </p:spPr>
      </p:pic>
      <p:grpSp>
        <p:nvGrpSpPr>
          <p:cNvPr id="626" name="group 626"/>
          <p:cNvGrpSpPr/>
          <p:nvPr/>
        </p:nvGrpSpPr>
        <p:grpSpPr>
          <a:xfrm rot="21600000">
            <a:off x="0" y="136553"/>
            <a:ext cx="7658110" cy="1066818"/>
            <a:chOff x="0" y="0"/>
            <a:chExt cx="7658110" cy="1066818"/>
          </a:xfrm>
        </p:grpSpPr>
        <p:pic>
          <p:nvPicPr>
            <p:cNvPr id="3542" name="picture 354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658110" cy="1066818"/>
            </a:xfrm>
            <a:prstGeom prst="rect">
              <a:avLst/>
            </a:prstGeom>
          </p:spPr>
        </p:pic>
        <p:sp>
          <p:nvSpPr>
            <p:cNvPr id="3544" name="textbox 3544"/>
            <p:cNvSpPr/>
            <p:nvPr/>
          </p:nvSpPr>
          <p:spPr>
            <a:xfrm>
              <a:off x="-12700" y="-12700"/>
              <a:ext cx="7684134" cy="11239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6950" algn="l" rtl="0" eaLnBrk="0">
                <a:lnSpc>
                  <a:spcPct val="76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avator</a:t>
              </a:r>
              <a:r>
                <a:rPr sz="1100" b="1" kern="0" spc="5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Parts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3546" name="picture 35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19693" y="5121224"/>
            <a:ext cx="1631931" cy="1479632"/>
          </a:xfrm>
          <a:prstGeom prst="rect">
            <a:avLst/>
          </a:prstGeom>
        </p:spPr>
      </p:pic>
      <p:pic>
        <p:nvPicPr>
          <p:cNvPr id="3548" name="picture 35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047981" y="2454281"/>
            <a:ext cx="1574813" cy="1479528"/>
          </a:xfrm>
          <a:prstGeom prst="rect">
            <a:avLst/>
          </a:prstGeom>
        </p:spPr>
      </p:pic>
      <p:pic>
        <p:nvPicPr>
          <p:cNvPr id="3550" name="picture 35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619750" y="2282869"/>
            <a:ext cx="831819" cy="1816065"/>
          </a:xfrm>
          <a:prstGeom prst="rect">
            <a:avLst/>
          </a:prstGeom>
        </p:spPr>
      </p:pic>
      <p:pic>
        <p:nvPicPr>
          <p:cNvPr id="3552" name="picture 35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715024" y="7540583"/>
            <a:ext cx="634977" cy="1727215"/>
          </a:xfrm>
          <a:prstGeom prst="rect">
            <a:avLst/>
          </a:prstGeom>
        </p:spPr>
      </p:pic>
      <p:pic>
        <p:nvPicPr>
          <p:cNvPr id="3554" name="picture 35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289070" y="7515228"/>
            <a:ext cx="552447" cy="1803387"/>
          </a:xfrm>
          <a:prstGeom prst="rect">
            <a:avLst/>
          </a:prstGeom>
        </p:spPr>
      </p:pic>
      <p:pic>
        <p:nvPicPr>
          <p:cNvPr id="3556" name="picture 35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289070" y="4981559"/>
            <a:ext cx="552447" cy="1758962"/>
          </a:xfrm>
          <a:prstGeom prst="rect">
            <a:avLst/>
          </a:prstGeom>
        </p:spPr>
      </p:pic>
      <p:pic>
        <p:nvPicPr>
          <p:cNvPr id="3558" name="picture 355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295365" y="2308225"/>
            <a:ext cx="552447" cy="1758963"/>
          </a:xfrm>
          <a:prstGeom prst="rect">
            <a:avLst/>
          </a:prstGeom>
        </p:spPr>
      </p:pic>
      <p:pic>
        <p:nvPicPr>
          <p:cNvPr id="3560" name="picture 356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908334" y="6937394"/>
            <a:ext cx="1854185" cy="520731"/>
          </a:xfrm>
          <a:prstGeom prst="rect">
            <a:avLst/>
          </a:prstGeom>
        </p:spPr>
      </p:pic>
      <p:grpSp>
        <p:nvGrpSpPr>
          <p:cNvPr id="628" name="group 628"/>
          <p:cNvGrpSpPr/>
          <p:nvPr/>
        </p:nvGrpSpPr>
        <p:grpSpPr>
          <a:xfrm rot="21600000">
            <a:off x="2908334" y="4340231"/>
            <a:ext cx="1860480" cy="514340"/>
            <a:chOff x="0" y="0"/>
            <a:chExt cx="1860480" cy="514340"/>
          </a:xfrm>
        </p:grpSpPr>
        <p:pic>
          <p:nvPicPr>
            <p:cNvPr id="3562" name="picture 356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60480" cy="514340"/>
            </a:xfrm>
            <a:prstGeom prst="rect">
              <a:avLst/>
            </a:prstGeom>
          </p:spPr>
        </p:pic>
        <p:sp>
          <p:nvSpPr>
            <p:cNvPr id="3564" name="textbox 3564"/>
            <p:cNvSpPr/>
            <p:nvPr/>
          </p:nvSpPr>
          <p:spPr>
            <a:xfrm>
              <a:off x="-12700" y="-12700"/>
              <a:ext cx="188595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315" algn="l" rtl="0" eaLnBrk="0">
                <a:lnSpc>
                  <a:spcPct val="82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EX120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SLEW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ING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566" name="picture 356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143536" y="6943680"/>
            <a:ext cx="1854185" cy="514445"/>
          </a:xfrm>
          <a:prstGeom prst="rect">
            <a:avLst/>
          </a:prstGeom>
        </p:spPr>
      </p:pic>
      <p:grpSp>
        <p:nvGrpSpPr>
          <p:cNvPr id="630" name="group 630"/>
          <p:cNvGrpSpPr/>
          <p:nvPr/>
        </p:nvGrpSpPr>
        <p:grpSpPr>
          <a:xfrm rot="21600000">
            <a:off x="2908334" y="1743069"/>
            <a:ext cx="1854185" cy="514340"/>
            <a:chOff x="0" y="0"/>
            <a:chExt cx="1854185" cy="514340"/>
          </a:xfrm>
        </p:grpSpPr>
        <p:pic>
          <p:nvPicPr>
            <p:cNvPr id="3568" name="picture 356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54185" cy="514340"/>
            </a:xfrm>
            <a:prstGeom prst="rect">
              <a:avLst/>
            </a:prstGeom>
          </p:spPr>
        </p:pic>
        <p:sp>
          <p:nvSpPr>
            <p:cNvPr id="3570" name="textbox 3570"/>
            <p:cNvSpPr/>
            <p:nvPr/>
          </p:nvSpPr>
          <p:spPr>
            <a:xfrm>
              <a:off x="-12700" y="-12700"/>
              <a:ext cx="187960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315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6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E30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7E</a:t>
              </a:r>
              <a:r>
                <a:rPr sz="1100" b="1" kern="0" spc="1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SLEWING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572" name="picture 357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685799" y="1743069"/>
            <a:ext cx="1847813" cy="514340"/>
          </a:xfrm>
          <a:prstGeom prst="rect">
            <a:avLst/>
          </a:prstGeom>
        </p:spPr>
      </p:pic>
      <p:pic>
        <p:nvPicPr>
          <p:cNvPr id="3574" name="picture 357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581390" y="7496158"/>
            <a:ext cx="514369" cy="1841525"/>
          </a:xfrm>
          <a:prstGeom prst="rect">
            <a:avLst/>
          </a:prstGeom>
        </p:spPr>
      </p:pic>
      <p:pic>
        <p:nvPicPr>
          <p:cNvPr id="3576" name="picture 357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685799" y="4340231"/>
            <a:ext cx="1841518" cy="514340"/>
          </a:xfrm>
          <a:prstGeom prst="rect">
            <a:avLst/>
          </a:prstGeom>
        </p:spPr>
      </p:pic>
      <p:pic>
        <p:nvPicPr>
          <p:cNvPr id="3578" name="picture 357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5137165" y="1743068"/>
            <a:ext cx="1860557" cy="508053"/>
          </a:xfrm>
          <a:prstGeom prst="rect">
            <a:avLst/>
          </a:prstGeom>
        </p:spPr>
      </p:pic>
      <p:pic>
        <p:nvPicPr>
          <p:cNvPr id="3580" name="picture 358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5137165" y="4346622"/>
            <a:ext cx="1854184" cy="507949"/>
          </a:xfrm>
          <a:prstGeom prst="rect">
            <a:avLst/>
          </a:prstGeom>
        </p:spPr>
      </p:pic>
      <p:pic>
        <p:nvPicPr>
          <p:cNvPr id="3582" name="picture 358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685799" y="6943680"/>
            <a:ext cx="1841518" cy="508053"/>
          </a:xfrm>
          <a:prstGeom prst="rect">
            <a:avLst/>
          </a:prstGeom>
        </p:spPr>
      </p:pic>
      <p:pic>
        <p:nvPicPr>
          <p:cNvPr id="3584" name="picture 358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581390" y="5000628"/>
            <a:ext cx="501625" cy="1746284"/>
          </a:xfrm>
          <a:prstGeom prst="rect">
            <a:avLst/>
          </a:prstGeom>
        </p:spPr>
      </p:pic>
      <p:sp>
        <p:nvSpPr>
          <p:cNvPr id="3586" name="textbox 3586"/>
          <p:cNvSpPr/>
          <p:nvPr/>
        </p:nvSpPr>
        <p:spPr>
          <a:xfrm>
            <a:off x="5943616" y="1885960"/>
            <a:ext cx="787400" cy="347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E307</a:t>
            </a:r>
            <a:r>
              <a:rPr sz="11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FIOW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88" name="textbox 3588"/>
          <p:cNvSpPr/>
          <p:nvPr/>
        </p:nvSpPr>
        <p:spPr>
          <a:xfrm>
            <a:off x="1377938" y="7073754"/>
            <a:ext cx="773430" cy="340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SY365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</a:t>
            </a:r>
            <a:r>
              <a:rPr sz="11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90" name="textbox 3590"/>
          <p:cNvSpPr/>
          <p:nvPr/>
        </p:nvSpPr>
        <p:spPr>
          <a:xfrm>
            <a:off x="1377938" y="1887217"/>
            <a:ext cx="773430" cy="339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E307D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</a:t>
            </a:r>
            <a:r>
              <a:rPr sz="11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92" name="textbox 3592"/>
          <p:cNvSpPr/>
          <p:nvPr/>
        </p:nvSpPr>
        <p:spPr>
          <a:xfrm>
            <a:off x="5911833" y="7073754"/>
            <a:ext cx="773430" cy="3340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EC290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280"/>
              </a:spcBef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</a:t>
            </a:r>
            <a:r>
              <a:rPr sz="11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94" name="textbox 3594"/>
          <p:cNvSpPr/>
          <p:nvPr/>
        </p:nvSpPr>
        <p:spPr>
          <a:xfrm>
            <a:off x="5911833" y="4516126"/>
            <a:ext cx="773430" cy="332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EX120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280"/>
              </a:spcBef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</a:t>
            </a:r>
            <a:r>
              <a:rPr sz="11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96" name="textbox 3596"/>
          <p:cNvSpPr/>
          <p:nvPr/>
        </p:nvSpPr>
        <p:spPr>
          <a:xfrm>
            <a:off x="3759237" y="7073754"/>
            <a:ext cx="767080" cy="3340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SK200-1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1000"/>
              </a:lnSpc>
              <a:spcBef>
                <a:spcPts val="280"/>
              </a:spcBef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</a:t>
            </a:r>
            <a:r>
              <a:rPr sz="11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98" name="textbox 3598"/>
          <p:cNvSpPr/>
          <p:nvPr/>
        </p:nvSpPr>
        <p:spPr>
          <a:xfrm>
            <a:off x="1416017" y="4489408"/>
            <a:ext cx="692150" cy="3149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E312C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130"/>
              </a:spcBef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WALKING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00" name="textbox 3600"/>
          <p:cNvSpPr/>
          <p:nvPr/>
        </p:nvSpPr>
        <p:spPr>
          <a:xfrm>
            <a:off x="476257" y="9607562"/>
            <a:ext cx="66992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107/PAGE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02" name="textbox 3602"/>
          <p:cNvSpPr/>
          <p:nvPr/>
        </p:nvSpPr>
        <p:spPr>
          <a:xfrm>
            <a:off x="5219738" y="1949453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04" name="textbox 3604"/>
          <p:cNvSpPr/>
          <p:nvPr/>
        </p:nvSpPr>
        <p:spPr>
          <a:xfrm>
            <a:off x="5219738" y="4578362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06" name="textbox 3606"/>
          <p:cNvSpPr/>
          <p:nvPr/>
        </p:nvSpPr>
        <p:spPr>
          <a:xfrm>
            <a:off x="5219738" y="7169134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08" name="textbox 3608"/>
          <p:cNvSpPr/>
          <p:nvPr/>
        </p:nvSpPr>
        <p:spPr>
          <a:xfrm>
            <a:off x="774668" y="1968523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10" name="textbox 3610"/>
          <p:cNvSpPr/>
          <p:nvPr/>
        </p:nvSpPr>
        <p:spPr>
          <a:xfrm>
            <a:off x="774668" y="4559293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12" name="textbox 3612"/>
          <p:cNvSpPr/>
          <p:nvPr/>
        </p:nvSpPr>
        <p:spPr>
          <a:xfrm>
            <a:off x="774668" y="7169134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14" name="textbox 3614"/>
          <p:cNvSpPr/>
          <p:nvPr/>
        </p:nvSpPr>
        <p:spPr>
          <a:xfrm>
            <a:off x="2990831" y="7169134"/>
            <a:ext cx="37210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6" name="picture 36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sp>
        <p:nvSpPr>
          <p:cNvPr id="3618" name="textbox 3618"/>
          <p:cNvSpPr/>
          <p:nvPr/>
        </p:nvSpPr>
        <p:spPr>
          <a:xfrm>
            <a:off x="3175" y="136553"/>
            <a:ext cx="7658100" cy="1067435"/>
          </a:xfrm>
          <a:prstGeom prst="rect">
            <a:avLst/>
          </a:prstGeom>
          <a:solidFill>
            <a:srgbClr val="1027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62600" indent="777240" algn="l" rtl="0" eaLnBrk="0">
              <a:lnSpc>
                <a:spcPct val="103000"/>
              </a:lnSpc>
              <a:spcBef>
                <a:spcPts val="5"/>
              </a:spcBef>
            </a:pPr>
            <a:r>
              <a:rPr sz="1600" b="1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溢流阀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RELIEF VA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LVE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620" name="picture 36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84215" y="5203787"/>
            <a:ext cx="1676376" cy="1314506"/>
          </a:xfrm>
          <a:prstGeom prst="rect">
            <a:avLst/>
          </a:prstGeom>
        </p:spPr>
      </p:pic>
      <p:pic>
        <p:nvPicPr>
          <p:cNvPr id="3622" name="picture 36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006753" y="5229247"/>
            <a:ext cx="1695400" cy="1269977"/>
          </a:xfrm>
          <a:prstGeom prst="rect">
            <a:avLst/>
          </a:prstGeom>
        </p:spPr>
      </p:pic>
      <p:pic>
        <p:nvPicPr>
          <p:cNvPr id="3624" name="picture 36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178195" y="2416143"/>
            <a:ext cx="1365249" cy="1543125"/>
          </a:xfrm>
          <a:prstGeom prst="rect">
            <a:avLst/>
          </a:prstGeom>
        </p:spPr>
      </p:pic>
      <p:pic>
        <p:nvPicPr>
          <p:cNvPr id="3626" name="picture 36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108314" y="7731169"/>
            <a:ext cx="1504933" cy="1377896"/>
          </a:xfrm>
          <a:prstGeom prst="rect">
            <a:avLst/>
          </a:prstGeom>
        </p:spPr>
      </p:pic>
      <p:pic>
        <p:nvPicPr>
          <p:cNvPr id="3628" name="picture 36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362609" y="7724778"/>
            <a:ext cx="1422396" cy="1377896"/>
          </a:xfrm>
          <a:prstGeom prst="rect">
            <a:avLst/>
          </a:prstGeom>
        </p:spPr>
      </p:pic>
      <p:pic>
        <p:nvPicPr>
          <p:cNvPr id="3630" name="picture 36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464171" y="2435211"/>
            <a:ext cx="1225563" cy="1504987"/>
          </a:xfrm>
          <a:prstGeom prst="rect">
            <a:avLst/>
          </a:prstGeom>
        </p:spPr>
      </p:pic>
      <p:pic>
        <p:nvPicPr>
          <p:cNvPr id="3632" name="picture 36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794399" y="4994237"/>
            <a:ext cx="558741" cy="1746284"/>
          </a:xfrm>
          <a:prstGeom prst="rect">
            <a:avLst/>
          </a:prstGeom>
        </p:spPr>
      </p:pic>
      <p:pic>
        <p:nvPicPr>
          <p:cNvPr id="3634" name="picture 363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905115" y="4340231"/>
            <a:ext cx="1873286" cy="514340"/>
          </a:xfrm>
          <a:prstGeom prst="rect">
            <a:avLst/>
          </a:prstGeom>
        </p:spPr>
      </p:pic>
      <p:grpSp>
        <p:nvGrpSpPr>
          <p:cNvPr id="632" name="group 632"/>
          <p:cNvGrpSpPr/>
          <p:nvPr/>
        </p:nvGrpSpPr>
        <p:grpSpPr>
          <a:xfrm rot="21600000">
            <a:off x="2905115" y="1743069"/>
            <a:ext cx="1860552" cy="514340"/>
            <a:chOff x="0" y="0"/>
            <a:chExt cx="1860552" cy="514340"/>
          </a:xfrm>
        </p:grpSpPr>
        <p:pic>
          <p:nvPicPr>
            <p:cNvPr id="3636" name="picture 363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1860552" cy="514340"/>
            </a:xfrm>
            <a:prstGeom prst="rect">
              <a:avLst/>
            </a:prstGeom>
          </p:spPr>
        </p:pic>
        <p:sp>
          <p:nvSpPr>
            <p:cNvPr id="3638" name="textbox 3638"/>
            <p:cNvSpPr/>
            <p:nvPr/>
          </p:nvSpPr>
          <p:spPr>
            <a:xfrm>
              <a:off x="-12700" y="-12700"/>
              <a:ext cx="188658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4300" algn="l" rtl="0" eaLnBrk="0">
                <a:lnSpc>
                  <a:spcPct val="93000"/>
                </a:lnSpc>
              </a:pPr>
              <a:r>
                <a:rPr sz="1600" b="1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E308</a:t>
              </a:r>
              <a:r>
                <a:rPr sz="1100" b="1" kern="0" spc="1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WALKING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34" name="group 634"/>
          <p:cNvGrpSpPr/>
          <p:nvPr/>
        </p:nvGrpSpPr>
        <p:grpSpPr>
          <a:xfrm rot="21600000">
            <a:off x="2911482" y="6937394"/>
            <a:ext cx="1860552" cy="514340"/>
            <a:chOff x="0" y="0"/>
            <a:chExt cx="1860552" cy="514340"/>
          </a:xfrm>
        </p:grpSpPr>
        <p:pic>
          <p:nvPicPr>
            <p:cNvPr id="3640" name="picture 364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60552" cy="514340"/>
            </a:xfrm>
            <a:prstGeom prst="rect">
              <a:avLst/>
            </a:prstGeom>
          </p:spPr>
        </p:pic>
        <p:sp>
          <p:nvSpPr>
            <p:cNvPr id="3642" name="textbox 3642"/>
            <p:cNvSpPr/>
            <p:nvPr/>
          </p:nvSpPr>
          <p:spPr>
            <a:xfrm>
              <a:off x="-12700" y="-12700"/>
              <a:ext cx="188658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950" algn="l" rtl="0" eaLnBrk="0">
                <a:lnSpc>
                  <a:spcPct val="82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PC30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SLEWING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36" name="group 636"/>
          <p:cNvGrpSpPr/>
          <p:nvPr/>
        </p:nvGrpSpPr>
        <p:grpSpPr>
          <a:xfrm rot="21600000">
            <a:off x="5153043" y="1743069"/>
            <a:ext cx="1854185" cy="514340"/>
            <a:chOff x="0" y="0"/>
            <a:chExt cx="1854185" cy="514340"/>
          </a:xfrm>
        </p:grpSpPr>
        <p:pic>
          <p:nvPicPr>
            <p:cNvPr id="3644" name="picture 364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1854185" cy="514340"/>
            </a:xfrm>
            <a:prstGeom prst="rect">
              <a:avLst/>
            </a:prstGeom>
          </p:spPr>
        </p:pic>
        <p:sp>
          <p:nvSpPr>
            <p:cNvPr id="3646" name="textbox 3646"/>
            <p:cNvSpPr/>
            <p:nvPr/>
          </p:nvSpPr>
          <p:spPr>
            <a:xfrm>
              <a:off x="-12700" y="-12700"/>
              <a:ext cx="187960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1600" algn="l" rtl="0" eaLnBrk="0">
                <a:lnSpc>
                  <a:spcPct val="93000"/>
                </a:lnSpc>
                <a:spcBef>
                  <a:spcPts val="0"/>
                </a:spcBef>
              </a:pPr>
              <a:r>
                <a:rPr sz="1600" b="1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E312B</a:t>
              </a:r>
              <a:r>
                <a:rPr sz="1100" b="1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ALKING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648" name="picture 364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676287" y="1743069"/>
            <a:ext cx="1854185" cy="514340"/>
          </a:xfrm>
          <a:prstGeom prst="rect">
            <a:avLst/>
          </a:prstGeom>
        </p:spPr>
      </p:pic>
      <p:pic>
        <p:nvPicPr>
          <p:cNvPr id="3650" name="picture 365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5153043" y="6943680"/>
            <a:ext cx="1847819" cy="514445"/>
          </a:xfrm>
          <a:prstGeom prst="rect">
            <a:avLst/>
          </a:prstGeom>
        </p:spPr>
      </p:pic>
      <p:grpSp>
        <p:nvGrpSpPr>
          <p:cNvPr id="638" name="group 638"/>
          <p:cNvGrpSpPr/>
          <p:nvPr/>
        </p:nvGrpSpPr>
        <p:grpSpPr>
          <a:xfrm rot="21600000">
            <a:off x="682654" y="6937394"/>
            <a:ext cx="1847818" cy="514340"/>
            <a:chOff x="0" y="0"/>
            <a:chExt cx="1847818" cy="514340"/>
          </a:xfrm>
        </p:grpSpPr>
        <p:pic>
          <p:nvPicPr>
            <p:cNvPr id="3652" name="picture 3652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847818" cy="514340"/>
            </a:xfrm>
            <a:prstGeom prst="rect">
              <a:avLst/>
            </a:prstGeom>
          </p:spPr>
        </p:pic>
        <p:sp>
          <p:nvSpPr>
            <p:cNvPr id="3654" name="textbox 3654"/>
            <p:cNvSpPr/>
            <p:nvPr/>
          </p:nvSpPr>
          <p:spPr>
            <a:xfrm>
              <a:off x="-12700" y="-12700"/>
              <a:ext cx="187325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315" algn="l" rtl="0" eaLnBrk="0">
                <a:lnSpc>
                  <a:spcPct val="82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R80  MAIN</a:t>
              </a:r>
              <a:r>
                <a:rPr sz="1100" b="1" kern="0" spc="2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GUN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656" name="picture 365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5153043" y="4346622"/>
            <a:ext cx="1847819" cy="507949"/>
          </a:xfrm>
          <a:prstGeom prst="rect">
            <a:avLst/>
          </a:prstGeom>
        </p:spPr>
      </p:pic>
      <p:pic>
        <p:nvPicPr>
          <p:cNvPr id="3658" name="picture 365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676287" y="4346622"/>
            <a:ext cx="1841451" cy="507949"/>
          </a:xfrm>
          <a:prstGeom prst="rect">
            <a:avLst/>
          </a:prstGeom>
        </p:spPr>
      </p:pic>
      <p:pic>
        <p:nvPicPr>
          <p:cNvPr id="3660" name="picture 366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1374790" y="7515228"/>
            <a:ext cx="501670" cy="1803387"/>
          </a:xfrm>
          <a:prstGeom prst="rect">
            <a:avLst/>
          </a:prstGeom>
        </p:spPr>
      </p:pic>
      <p:pic>
        <p:nvPicPr>
          <p:cNvPr id="3662" name="picture 366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1381157" y="2289156"/>
            <a:ext cx="482569" cy="1784318"/>
          </a:xfrm>
          <a:prstGeom prst="rect">
            <a:avLst/>
          </a:prstGeom>
        </p:spPr>
      </p:pic>
      <p:sp>
        <p:nvSpPr>
          <p:cNvPr id="3664" name="textbox 3664"/>
          <p:cNvSpPr/>
          <p:nvPr/>
        </p:nvSpPr>
        <p:spPr>
          <a:xfrm>
            <a:off x="5946774" y="7080145"/>
            <a:ext cx="773430" cy="340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SH280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</a:t>
            </a:r>
            <a:r>
              <a:rPr sz="11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66" name="textbox 3666"/>
          <p:cNvSpPr/>
          <p:nvPr/>
        </p:nvSpPr>
        <p:spPr>
          <a:xfrm>
            <a:off x="1362090" y="1887217"/>
            <a:ext cx="767080" cy="339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E307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</a:t>
            </a:r>
            <a:r>
              <a:rPr sz="11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GUN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68" name="textbox 3668"/>
          <p:cNvSpPr/>
          <p:nvPr/>
        </p:nvSpPr>
        <p:spPr>
          <a:xfrm>
            <a:off x="3711579" y="4484378"/>
            <a:ext cx="692150" cy="339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ZAX330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WALKING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70" name="textbox 3670"/>
          <p:cNvSpPr/>
          <p:nvPr/>
        </p:nvSpPr>
        <p:spPr>
          <a:xfrm>
            <a:off x="5972164" y="4484378"/>
            <a:ext cx="692150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1000"/>
              </a:lnSpc>
            </a:pPr>
            <a:r>
              <a:rPr sz="1100" b="1" i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ZAX470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230"/>
              </a:spcBef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WALKING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72" name="textbox 3672"/>
          <p:cNvSpPr/>
          <p:nvPr/>
        </p:nvSpPr>
        <p:spPr>
          <a:xfrm>
            <a:off x="1495409" y="4484378"/>
            <a:ext cx="692150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EX200-5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230"/>
              </a:spcBef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WALKING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74" name="textbox 3674"/>
          <p:cNvSpPr/>
          <p:nvPr/>
        </p:nvSpPr>
        <p:spPr>
          <a:xfrm>
            <a:off x="6537349" y="9607562"/>
            <a:ext cx="66992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108/PAGE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76" name="textbox 3676"/>
          <p:cNvSpPr/>
          <p:nvPr/>
        </p:nvSpPr>
        <p:spPr>
          <a:xfrm>
            <a:off x="5229247" y="7162847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78" name="textbox 3678"/>
          <p:cNvSpPr/>
          <p:nvPr/>
        </p:nvSpPr>
        <p:spPr>
          <a:xfrm>
            <a:off x="765149" y="1974808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80" name="textbox 3680"/>
          <p:cNvSpPr/>
          <p:nvPr/>
        </p:nvSpPr>
        <p:spPr>
          <a:xfrm>
            <a:off x="765149" y="4559293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82" name="textbox 3682"/>
          <p:cNvSpPr/>
          <p:nvPr/>
        </p:nvSpPr>
        <p:spPr>
          <a:xfrm>
            <a:off x="2994053" y="4559293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84" name="textbox 3684"/>
          <p:cNvSpPr/>
          <p:nvPr/>
        </p:nvSpPr>
        <p:spPr>
          <a:xfrm>
            <a:off x="5229247" y="4571971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" name="picture 36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3175"/>
            <a:ext cx="7677150" cy="10477500"/>
          </a:xfrm>
          <a:prstGeom prst="rect">
            <a:avLst/>
          </a:prstGeom>
        </p:spPr>
      </p:pic>
      <p:sp>
        <p:nvSpPr>
          <p:cNvPr id="3688" name="rect 3688"/>
          <p:cNvSpPr/>
          <p:nvPr/>
        </p:nvSpPr>
        <p:spPr>
          <a:xfrm>
            <a:off x="538303" y="4855356"/>
            <a:ext cx="3857163" cy="24094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690" name="textbox 3690"/>
          <p:cNvSpPr/>
          <p:nvPr/>
        </p:nvSpPr>
        <p:spPr>
          <a:xfrm>
            <a:off x="533375" y="4813725"/>
            <a:ext cx="6682740" cy="4057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315"/>
              </a:lnSpc>
            </a:pP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700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1700" kern="0" spc="1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1700" kern="0" spc="2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used for</a:t>
            </a:r>
            <a:r>
              <a:rPr sz="17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700" kern="0" spc="1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17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ong</a:t>
            </a:r>
            <a:r>
              <a:rPr sz="17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 without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57200" algn="l" rtl="0" eaLnBrk="0">
              <a:lnSpc>
                <a:spcPct val="96000"/>
              </a:lnSpc>
              <a:spcBef>
                <a:spcPts val="1050"/>
              </a:spcBef>
            </a:pPr>
            <a:r>
              <a:rPr sz="3500" b="1" kern="0" spc="10" dirty="0">
                <a:solidFill>
                  <a:srgbClr val="001B8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油封</a:t>
            </a:r>
            <a:endParaRPr sz="3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19100" algn="l" rtl="0" eaLnBrk="0">
              <a:lnSpc>
                <a:spcPct val="129000"/>
              </a:lnSpc>
              <a:spcBef>
                <a:spcPts val="380"/>
              </a:spcBef>
            </a:pPr>
            <a:r>
              <a:rPr sz="13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油封是一种用于机械设备的密封组件，它可以防止液体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或气体的泄漏，同时还可以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3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阻止灰尘、泥沙等杂质进入机器内部，有效防止液体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泄漏，延长机器使用寿命，提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3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高机器的工作效率，减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少维护成本，并且适用与多种类型挖掘机。</a:t>
            </a:r>
            <a:endParaRPr sz="1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692" name="rect 3692"/>
          <p:cNvSpPr/>
          <p:nvPr/>
        </p:nvSpPr>
        <p:spPr>
          <a:xfrm>
            <a:off x="4247739" y="4499749"/>
            <a:ext cx="215900" cy="24094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694" name="picture 36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425953" y="4638630"/>
            <a:ext cx="3238528" cy="2565415"/>
          </a:xfrm>
          <a:prstGeom prst="rect">
            <a:avLst/>
          </a:prstGeom>
        </p:spPr>
      </p:pic>
      <p:grpSp>
        <p:nvGrpSpPr>
          <p:cNvPr id="640" name="group 640"/>
          <p:cNvGrpSpPr/>
          <p:nvPr/>
        </p:nvGrpSpPr>
        <p:grpSpPr>
          <a:xfrm rot="21600000">
            <a:off x="6372" y="130161"/>
            <a:ext cx="7613659" cy="1085887"/>
            <a:chOff x="0" y="0"/>
            <a:chExt cx="7613659" cy="1085887"/>
          </a:xfrm>
        </p:grpSpPr>
        <p:pic>
          <p:nvPicPr>
            <p:cNvPr id="3696" name="picture 369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613659" cy="1085887"/>
            </a:xfrm>
            <a:prstGeom prst="rect">
              <a:avLst/>
            </a:prstGeom>
          </p:spPr>
        </p:pic>
        <p:sp>
          <p:nvSpPr>
            <p:cNvPr id="3698" name="textbox 3698"/>
            <p:cNvSpPr/>
            <p:nvPr/>
          </p:nvSpPr>
          <p:spPr>
            <a:xfrm>
              <a:off x="-12700" y="-12700"/>
              <a:ext cx="7639684" cy="11461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58215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Bochuan  Excavator</a:t>
              </a:r>
              <a:r>
                <a:rPr sz="1200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Parts</a:t>
              </a:r>
              <a:endParaRPr sz="1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700" name="textbox 3700"/>
          <p:cNvSpPr/>
          <p:nvPr/>
        </p:nvSpPr>
        <p:spPr>
          <a:xfrm>
            <a:off x="523257" y="3068811"/>
            <a:ext cx="3186429" cy="82232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1000"/>
              </a:lnSpc>
              <a:spcBef>
                <a:spcPts val="5"/>
              </a:spcBef>
            </a:pPr>
            <a:r>
              <a:rPr sz="5800" b="1" kern="0" spc="-2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5800" b="1" kern="0" spc="-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ong</a:t>
            </a:r>
            <a:r>
              <a:rPr sz="5800" b="1" kern="0" spc="3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800" b="1" kern="0" spc="-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</a:t>
            </a:r>
            <a:r>
              <a:rPr sz="5800" b="1" kern="0" spc="-2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5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02" name="rect 3702"/>
          <p:cNvSpPr/>
          <p:nvPr/>
        </p:nvSpPr>
        <p:spPr>
          <a:xfrm>
            <a:off x="541110" y="4169603"/>
            <a:ext cx="3843270" cy="24094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04" name="rect 3704"/>
          <p:cNvSpPr/>
          <p:nvPr/>
        </p:nvSpPr>
        <p:spPr>
          <a:xfrm>
            <a:off x="545428" y="4499749"/>
            <a:ext cx="3702312" cy="24094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06" name="textbox 3706"/>
          <p:cNvSpPr/>
          <p:nvPr/>
        </p:nvSpPr>
        <p:spPr>
          <a:xfrm>
            <a:off x="533375" y="4127972"/>
            <a:ext cx="3943350" cy="6565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22000"/>
              </a:lnSpc>
            </a:pP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700" kern="0" spc="1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materi</a:t>
            </a:r>
            <a:r>
              <a:rPr sz="17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</a:t>
            </a:r>
            <a:r>
              <a:rPr sz="17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the</a:t>
            </a:r>
            <a:r>
              <a:rPr sz="17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sealing</a:t>
            </a:r>
            <a:r>
              <a:rPr sz="1700" kern="0" spc="1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r>
              <a:rPr sz="1700" kern="0" spc="2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</a:t>
            </a:r>
            <a:r>
              <a:rPr sz="17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good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wear</a:t>
            </a:r>
            <a:r>
              <a:rPr sz="1700" kern="0" spc="2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resistance</a:t>
            </a:r>
            <a:r>
              <a:rPr sz="1700" kern="0" spc="2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700" kern="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aging</a:t>
            </a:r>
            <a:r>
              <a:rPr sz="1700" kern="0" spc="2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</a:t>
            </a:r>
            <a:r>
              <a:rPr sz="17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sistance,</a:t>
            </a:r>
            <a:r>
              <a:rPr sz="1700" kern="0" spc="-2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708" name="textbox 3708"/>
          <p:cNvSpPr/>
          <p:nvPr/>
        </p:nvSpPr>
        <p:spPr>
          <a:xfrm>
            <a:off x="533375" y="2334609"/>
            <a:ext cx="2223770" cy="6267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2000"/>
              </a:lnSpc>
            </a:pPr>
            <a:r>
              <a:rPr sz="4800" b="1" kern="0" spc="-110" dirty="0">
                <a:solidFill>
                  <a:srgbClr val="E271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4800" b="1" kern="0" spc="360" dirty="0">
                <a:solidFill>
                  <a:srgbClr val="E271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800" b="1" kern="0" spc="-100" dirty="0">
                <a:solidFill>
                  <a:srgbClr val="E271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</a:t>
            </a:r>
            <a:r>
              <a:rPr sz="4800" b="1" kern="0" spc="-60" dirty="0">
                <a:solidFill>
                  <a:srgbClr val="E271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4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10" name="textbox 3710"/>
          <p:cNvSpPr/>
          <p:nvPr/>
        </p:nvSpPr>
        <p:spPr>
          <a:xfrm>
            <a:off x="857274" y="6078502"/>
            <a:ext cx="1113789" cy="1917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VIEW</a:t>
            </a:r>
            <a:r>
              <a:rPr sz="13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12" name="textbox 3712"/>
          <p:cNvSpPr/>
          <p:nvPr/>
        </p:nvSpPr>
        <p:spPr>
          <a:xfrm>
            <a:off x="476257" y="9612324"/>
            <a:ext cx="64071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109/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4" name="picture 37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sp>
        <p:nvSpPr>
          <p:cNvPr id="3716" name="textbox 3716"/>
          <p:cNvSpPr/>
          <p:nvPr/>
        </p:nvSpPr>
        <p:spPr>
          <a:xfrm>
            <a:off x="625463" y="7590949"/>
            <a:ext cx="6102984" cy="14408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3600" b="1" kern="0" spc="-110" dirty="0">
                <a:solidFill>
                  <a:srgbClr val="0017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3600" b="1" kern="0" spc="240" dirty="0">
                <a:solidFill>
                  <a:srgbClr val="0017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600" b="1" kern="0" spc="-110" dirty="0">
                <a:solidFill>
                  <a:srgbClr val="0017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3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6000"/>
              </a:lnSpc>
              <a:spcBef>
                <a:spcPts val="380"/>
              </a:spcBef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Oil</a:t>
            </a:r>
            <a:r>
              <a:rPr sz="13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3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</a:t>
            </a:r>
            <a:r>
              <a:rPr sz="13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3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kind</a:t>
            </a:r>
            <a:r>
              <a:rPr sz="13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 sealing</a:t>
            </a:r>
            <a:r>
              <a:rPr sz="13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component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3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mechanicalequipment,itcan</a:t>
            </a:r>
            <a:r>
              <a:rPr sz="13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prevent</a:t>
            </a:r>
            <a:r>
              <a:rPr sz="13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leakage</a:t>
            </a:r>
            <a:r>
              <a:rPr sz="13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3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</a:t>
            </a:r>
            <a:r>
              <a:rPr sz="13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gasbut</a:t>
            </a:r>
            <a:r>
              <a:rPr sz="13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also</a:t>
            </a:r>
            <a:r>
              <a:rPr sz="13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</a:t>
            </a:r>
            <a:r>
              <a:rPr sz="13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prevent</a:t>
            </a:r>
            <a:r>
              <a:rPr sz="13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dust.sand</a:t>
            </a:r>
            <a:r>
              <a:rPr sz="13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3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other</a:t>
            </a:r>
            <a:r>
              <a:rPr sz="13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purities</a:t>
            </a:r>
            <a:r>
              <a:rPr sz="13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intothe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machine,e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ffectively</a:t>
            </a:r>
            <a:r>
              <a:rPr sz="1300" kern="0" spc="3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prevent</a:t>
            </a:r>
            <a:r>
              <a:rPr sz="1300" kern="0" spc="3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liquidleakage,extendthe</a:t>
            </a:r>
            <a:r>
              <a:rPr sz="13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</a:t>
            </a:r>
            <a:r>
              <a:rPr sz="1300" kern="0" spc="3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</a:t>
            </a:r>
            <a:r>
              <a:rPr sz="13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3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300" kern="0" spc="3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machine,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improve</a:t>
            </a:r>
            <a:r>
              <a:rPr sz="1300" kern="0" spc="3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300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efficiencyofthe</a:t>
            </a:r>
            <a:r>
              <a:rPr sz="1300" kern="0" spc="3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machine,reduce</a:t>
            </a:r>
            <a:r>
              <a:rPr sz="1300" kern="0" spc="3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maintenance</a:t>
            </a:r>
            <a:r>
              <a:rPr sz="1300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costs.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18" name="textbox 3718"/>
          <p:cNvSpPr/>
          <p:nvPr/>
        </p:nvSpPr>
        <p:spPr>
          <a:xfrm>
            <a:off x="47588" y="136552"/>
            <a:ext cx="7588884" cy="1079500"/>
          </a:xfrm>
          <a:prstGeom prst="rect">
            <a:avLst/>
          </a:prstGeom>
          <a:solidFill>
            <a:srgbClr val="11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007100" indent="497840" algn="l" rtl="0" eaLnBrk="0">
              <a:lnSpc>
                <a:spcPct val="101000"/>
              </a:lnSpc>
              <a:spcBef>
                <a:spcPts val="0"/>
              </a:spcBef>
            </a:pPr>
            <a:r>
              <a:rPr sz="1600" b="1" kern="0" spc="1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油封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6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720" name="picture 37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75" y="4562459"/>
            <a:ext cx="2228827" cy="2628909"/>
          </a:xfrm>
          <a:prstGeom prst="rect">
            <a:avLst/>
          </a:prstGeom>
        </p:spPr>
      </p:pic>
      <p:sp>
        <p:nvSpPr>
          <p:cNvPr id="3722" name="rect 3722"/>
          <p:cNvSpPr/>
          <p:nvPr/>
        </p:nvSpPr>
        <p:spPr>
          <a:xfrm>
            <a:off x="5075527" y="5670940"/>
            <a:ext cx="1533922" cy="63779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24" name="rect 3724"/>
          <p:cNvSpPr/>
          <p:nvPr/>
        </p:nvSpPr>
        <p:spPr>
          <a:xfrm>
            <a:off x="3600821" y="6219218"/>
            <a:ext cx="2988993" cy="637794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26" name="textbox 3726"/>
          <p:cNvSpPr/>
          <p:nvPr/>
        </p:nvSpPr>
        <p:spPr>
          <a:xfrm>
            <a:off x="3514747" y="5758253"/>
            <a:ext cx="3107689" cy="1127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3335"/>
              </a:lnSpc>
            </a:pPr>
            <a:r>
              <a:rPr sz="4500" i="1" kern="0" spc="-210" dirty="0">
                <a:solidFill>
                  <a:srgbClr val="DF6F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</a:t>
            </a:r>
            <a:r>
              <a:rPr sz="4500" i="1" kern="0" spc="-200" dirty="0">
                <a:solidFill>
                  <a:srgbClr val="DF6F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4500" i="1" kern="0" spc="190" dirty="0">
                <a:solidFill>
                  <a:srgbClr val="DF6F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4500" b="1" i="1" kern="0" spc="-2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Year</a:t>
            </a:r>
            <a:r>
              <a:rPr sz="4500" b="1" i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4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6365" algn="l" rtl="0" eaLnBrk="0">
              <a:lnSpc>
                <a:spcPct val="98000"/>
              </a:lnSpc>
              <a:spcBef>
                <a:spcPts val="50"/>
              </a:spcBef>
            </a:pPr>
            <a:r>
              <a:rPr sz="4500" b="1" kern="0" spc="-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Experience</a:t>
            </a:r>
            <a:endParaRPr sz="4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728" name="picture 37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21080" y="4016371"/>
            <a:ext cx="3041625" cy="914371"/>
          </a:xfrm>
          <a:prstGeom prst="rect">
            <a:avLst/>
          </a:prstGeom>
        </p:spPr>
      </p:pic>
      <p:sp>
        <p:nvSpPr>
          <p:cNvPr id="3730" name="rect 3730"/>
          <p:cNvSpPr/>
          <p:nvPr/>
        </p:nvSpPr>
        <p:spPr>
          <a:xfrm>
            <a:off x="4342903" y="2659012"/>
            <a:ext cx="2684101" cy="233857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32" name="textbox 3732"/>
          <p:cNvSpPr/>
          <p:nvPr/>
        </p:nvSpPr>
        <p:spPr>
          <a:xfrm>
            <a:off x="4346568" y="2622842"/>
            <a:ext cx="2693670" cy="317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300"/>
              </a:lnSpc>
            </a:pPr>
            <a:r>
              <a:rPr sz="1600" b="1" i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Qua</a:t>
            </a:r>
            <a:r>
              <a:rPr sz="1600" b="1" i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lity</a:t>
            </a:r>
            <a:r>
              <a:rPr sz="1600" b="1" i="1" kern="0" spc="-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i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products and service</a:t>
            </a:r>
            <a:r>
              <a:rPr sz="1600" b="1" i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34" name="textbox 3734"/>
          <p:cNvSpPr/>
          <p:nvPr/>
        </p:nvSpPr>
        <p:spPr>
          <a:xfrm>
            <a:off x="4288943" y="2309691"/>
            <a:ext cx="2740660" cy="23431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4000"/>
              </a:lnSpc>
              <a:spcBef>
                <a:spcPts val="0"/>
              </a:spcBef>
            </a:pPr>
            <a:r>
              <a:rPr sz="1600" b="1" kern="0" spc="-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</a:t>
            </a:r>
            <a:r>
              <a:rPr sz="16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ble and high-quality suppl</a:t>
            </a:r>
            <a:r>
              <a:rPr sz="16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36" name="textbox 3736"/>
          <p:cNvSpPr/>
          <p:nvPr/>
        </p:nvSpPr>
        <p:spPr>
          <a:xfrm>
            <a:off x="5199208" y="3048670"/>
            <a:ext cx="1827529" cy="234315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4000"/>
              </a:lnSpc>
            </a:pPr>
            <a:r>
              <a:rPr sz="1600" b="1" i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OEM</a:t>
            </a:r>
            <a:r>
              <a:rPr sz="1600" b="1" i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&amp;ODM Servic</a:t>
            </a:r>
            <a:r>
              <a:rPr sz="1600" b="1" i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38" name="textbox 3738"/>
          <p:cNvSpPr/>
          <p:nvPr/>
        </p:nvSpPr>
        <p:spPr>
          <a:xfrm>
            <a:off x="6524614" y="9612324"/>
            <a:ext cx="64071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110/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0" name="picture 37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136553"/>
            <a:ext cx="7645408" cy="1066818"/>
          </a:xfrm>
          <a:prstGeom prst="rect">
            <a:avLst/>
          </a:prstGeom>
        </p:spPr>
      </p:pic>
      <p:pic>
        <p:nvPicPr>
          <p:cNvPr id="3742" name="picture 37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936872" y="2708255"/>
            <a:ext cx="1727233" cy="1206484"/>
          </a:xfrm>
          <a:prstGeom prst="rect">
            <a:avLst/>
          </a:prstGeom>
        </p:spPr>
      </p:pic>
      <p:pic>
        <p:nvPicPr>
          <p:cNvPr id="3744" name="picture 37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75266" y="2606623"/>
            <a:ext cx="1422396" cy="1365323"/>
          </a:xfrm>
          <a:prstGeom prst="rect">
            <a:avLst/>
          </a:prstGeom>
        </p:spPr>
      </p:pic>
      <p:pic>
        <p:nvPicPr>
          <p:cNvPr id="3746" name="picture 37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49291" y="7629537"/>
            <a:ext cx="1276421" cy="1466849"/>
          </a:xfrm>
          <a:prstGeom prst="rect">
            <a:avLst/>
          </a:prstGeom>
        </p:spPr>
      </p:pic>
      <p:pic>
        <p:nvPicPr>
          <p:cNvPr id="3748" name="picture 37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943239" y="7851765"/>
            <a:ext cx="1708133" cy="1028680"/>
          </a:xfrm>
          <a:prstGeom prst="rect">
            <a:avLst/>
          </a:prstGeom>
        </p:spPr>
      </p:pic>
      <p:pic>
        <p:nvPicPr>
          <p:cNvPr id="3750" name="picture 37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92144" y="2670222"/>
            <a:ext cx="1390715" cy="1231840"/>
          </a:xfrm>
          <a:prstGeom prst="rect">
            <a:avLst/>
          </a:prstGeom>
        </p:spPr>
      </p:pic>
      <p:pic>
        <p:nvPicPr>
          <p:cNvPr id="3752" name="picture 37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936872" y="5610209"/>
            <a:ext cx="1752624" cy="736568"/>
          </a:xfrm>
          <a:prstGeom prst="rect">
            <a:avLst/>
          </a:prstGeom>
        </p:spPr>
      </p:pic>
      <p:pic>
        <p:nvPicPr>
          <p:cNvPr id="3754" name="picture 375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210191" y="5654633"/>
            <a:ext cx="1708132" cy="641432"/>
          </a:xfrm>
          <a:prstGeom prst="rect">
            <a:avLst/>
          </a:prstGeom>
        </p:spPr>
      </p:pic>
      <p:pic>
        <p:nvPicPr>
          <p:cNvPr id="3756" name="picture 375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98510" y="5610209"/>
            <a:ext cx="1384349" cy="711212"/>
          </a:xfrm>
          <a:prstGeom prst="rect">
            <a:avLst/>
          </a:prstGeom>
        </p:spPr>
      </p:pic>
      <p:pic>
        <p:nvPicPr>
          <p:cNvPr id="3758" name="picture 375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905115" y="4340231"/>
            <a:ext cx="1854185" cy="520731"/>
          </a:xfrm>
          <a:prstGeom prst="rect">
            <a:avLst/>
          </a:prstGeom>
        </p:spPr>
      </p:pic>
      <p:grpSp>
        <p:nvGrpSpPr>
          <p:cNvPr id="642" name="group 642"/>
          <p:cNvGrpSpPr/>
          <p:nvPr/>
        </p:nvGrpSpPr>
        <p:grpSpPr>
          <a:xfrm rot="21600000">
            <a:off x="5133942" y="4340231"/>
            <a:ext cx="1866920" cy="520731"/>
            <a:chOff x="0" y="0"/>
            <a:chExt cx="1866920" cy="520731"/>
          </a:xfrm>
        </p:grpSpPr>
        <p:pic>
          <p:nvPicPr>
            <p:cNvPr id="3760" name="picture 376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66920" cy="520731"/>
            </a:xfrm>
            <a:prstGeom prst="rect">
              <a:avLst/>
            </a:prstGeom>
          </p:spPr>
        </p:pic>
        <p:sp>
          <p:nvSpPr>
            <p:cNvPr id="3762" name="textbox 3762"/>
            <p:cNvSpPr/>
            <p:nvPr/>
          </p:nvSpPr>
          <p:spPr>
            <a:xfrm>
              <a:off x="647756" y="71481"/>
              <a:ext cx="1120775" cy="4845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5000"/>
                </a:lnSpc>
              </a:pP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LARGE AND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108000"/>
                </a:lnSpc>
                <a:spcBef>
                  <a:spcPts val="5"/>
                </a:spcBef>
              </a:pP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MEDIUM</a:t>
              </a:r>
              <a:r>
                <a:rPr sz="1000" b="1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BUCKET 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ARM OILSE</a:t>
              </a:r>
              <a:r>
                <a:rPr sz="10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AL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764" name="picture 376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2911482" y="6937394"/>
            <a:ext cx="1854185" cy="520731"/>
          </a:xfrm>
          <a:prstGeom prst="rect">
            <a:avLst/>
          </a:prstGeom>
        </p:spPr>
      </p:pic>
      <p:pic>
        <p:nvPicPr>
          <p:cNvPr id="3766" name="picture 376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682654" y="6937394"/>
            <a:ext cx="1841452" cy="520731"/>
          </a:xfrm>
          <a:prstGeom prst="rect">
            <a:avLst/>
          </a:prstGeom>
        </p:spPr>
      </p:pic>
      <p:pic>
        <p:nvPicPr>
          <p:cNvPr id="3768" name="picture 376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2898748" y="1743069"/>
            <a:ext cx="1854262" cy="514340"/>
          </a:xfrm>
          <a:prstGeom prst="rect">
            <a:avLst/>
          </a:prstGeom>
        </p:spPr>
      </p:pic>
      <p:pic>
        <p:nvPicPr>
          <p:cNvPr id="3770" name="picture 377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5140309" y="1743069"/>
            <a:ext cx="1854185" cy="514340"/>
          </a:xfrm>
          <a:prstGeom prst="rect">
            <a:avLst/>
          </a:prstGeom>
        </p:spPr>
      </p:pic>
      <p:pic>
        <p:nvPicPr>
          <p:cNvPr id="3772" name="picture 377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676287" y="1743069"/>
            <a:ext cx="1847818" cy="514340"/>
          </a:xfrm>
          <a:prstGeom prst="rect">
            <a:avLst/>
          </a:prstGeom>
        </p:spPr>
      </p:pic>
      <p:grpSp>
        <p:nvGrpSpPr>
          <p:cNvPr id="644" name="group 644"/>
          <p:cNvGrpSpPr/>
          <p:nvPr/>
        </p:nvGrpSpPr>
        <p:grpSpPr>
          <a:xfrm rot="21600000">
            <a:off x="682654" y="4346623"/>
            <a:ext cx="1847818" cy="514340"/>
            <a:chOff x="0" y="0"/>
            <a:chExt cx="1847818" cy="514340"/>
          </a:xfrm>
        </p:grpSpPr>
        <p:pic>
          <p:nvPicPr>
            <p:cNvPr id="3774" name="picture 3774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847818" cy="514340"/>
            </a:xfrm>
            <a:prstGeom prst="rect">
              <a:avLst/>
            </a:prstGeom>
          </p:spPr>
        </p:pic>
        <p:sp>
          <p:nvSpPr>
            <p:cNvPr id="3776" name="textbox 3776"/>
            <p:cNvSpPr/>
            <p:nvPr/>
          </p:nvSpPr>
          <p:spPr>
            <a:xfrm>
              <a:off x="-12700" y="-12700"/>
              <a:ext cx="1873250" cy="5689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66115" algn="l" rtl="0" eaLnBrk="0">
                <a:lnSpc>
                  <a:spcPct val="85000"/>
                </a:lnSpc>
                <a:spcBef>
                  <a:spcPts val="0"/>
                </a:spcBef>
              </a:pPr>
              <a:r>
                <a:rPr sz="10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LARGE AND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90000"/>
                </a:lnSpc>
                <a:spcBef>
                  <a:spcPts val="135"/>
                </a:spcBef>
              </a:pPr>
              <a:r>
                <a:rPr sz="1600" b="1" kern="0" spc="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MEDIUM</a:t>
              </a:r>
              <a:r>
                <a:rPr sz="1000" kern="0" spc="1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BUCKET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66115" algn="l" rtl="0" eaLnBrk="0">
                <a:lnSpc>
                  <a:spcPct val="85000"/>
                </a:lnSpc>
                <a:spcBef>
                  <a:spcPts val="270"/>
                </a:spcBef>
              </a:pP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ARM OILSE</a:t>
              </a:r>
              <a:r>
                <a:rPr sz="10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AL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778" name="picture 377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5140309" y="6943680"/>
            <a:ext cx="1854185" cy="508053"/>
          </a:xfrm>
          <a:prstGeom prst="rect">
            <a:avLst/>
          </a:prstGeom>
        </p:spPr>
      </p:pic>
      <p:pic>
        <p:nvPicPr>
          <p:cNvPr id="3780" name="picture 378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5788031" y="7693031"/>
            <a:ext cx="565108" cy="1346149"/>
          </a:xfrm>
          <a:prstGeom prst="rect">
            <a:avLst/>
          </a:prstGeom>
        </p:spPr>
      </p:pic>
      <p:sp>
        <p:nvSpPr>
          <p:cNvPr id="3782" name="textbox 3782"/>
          <p:cNvSpPr/>
          <p:nvPr/>
        </p:nvSpPr>
        <p:spPr>
          <a:xfrm>
            <a:off x="3013076" y="4424390"/>
            <a:ext cx="1666875" cy="4718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82600" algn="l" rtl="0" eaLnBrk="0">
              <a:lnSpc>
                <a:spcPct val="83000"/>
              </a:lnSpc>
            </a:pPr>
            <a:r>
              <a:rPr sz="1000" b="1" kern="0" spc="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1000" b="1" kern="0" spc="6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b="1" kern="0" spc="20" dirty="0">
                <a:solidFill>
                  <a:srgbClr val="001B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  <a:spcBef>
                <a:spcPts val="0"/>
              </a:spcBef>
            </a:pPr>
            <a:r>
              <a:rPr sz="1600" b="1" kern="0" spc="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MEDIUM</a:t>
            </a:r>
            <a:r>
              <a:rPr sz="10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BUCKE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1815" algn="l" rtl="0" eaLnBrk="0">
              <a:lnSpc>
                <a:spcPct val="85000"/>
              </a:lnSpc>
              <a:spcBef>
                <a:spcPts val="270"/>
              </a:spcBef>
            </a:pPr>
            <a:r>
              <a:rPr sz="10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ARM OILSEAL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84" name="textbox 3784"/>
          <p:cNvSpPr/>
          <p:nvPr/>
        </p:nvSpPr>
        <p:spPr>
          <a:xfrm>
            <a:off x="5781699" y="7078656"/>
            <a:ext cx="1073785" cy="3136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10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BUCKET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OIL</a:t>
            </a:r>
            <a:r>
              <a:rPr sz="10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CUP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86" name="textbox 3786"/>
          <p:cNvSpPr/>
          <p:nvPr/>
        </p:nvSpPr>
        <p:spPr>
          <a:xfrm>
            <a:off x="3552794" y="7078656"/>
            <a:ext cx="1063625" cy="3136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10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BUCK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230"/>
              </a:spcBef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b="1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OIL</a:t>
            </a:r>
            <a:r>
              <a:rPr sz="1000" b="1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CUP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88" name="textbox 3788"/>
          <p:cNvSpPr/>
          <p:nvPr/>
        </p:nvSpPr>
        <p:spPr>
          <a:xfrm>
            <a:off x="1323966" y="7078656"/>
            <a:ext cx="1050925" cy="3136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</a:t>
            </a:r>
            <a:r>
              <a:rPr sz="10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BUCKET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0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OIL</a:t>
            </a:r>
            <a:r>
              <a:rPr sz="10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CUP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90" name="textbox 3790"/>
          <p:cNvSpPr/>
          <p:nvPr/>
        </p:nvSpPr>
        <p:spPr>
          <a:xfrm>
            <a:off x="981081" y="977885"/>
            <a:ext cx="1802764" cy="180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 Excavator Part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3792" name="textbox 3792"/>
          <p:cNvSpPr/>
          <p:nvPr/>
        </p:nvSpPr>
        <p:spPr>
          <a:xfrm>
            <a:off x="3686189" y="1877910"/>
            <a:ext cx="770890" cy="3340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5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JOYSTICK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REPAIR</a:t>
            </a:r>
            <a:r>
              <a:rPr sz="10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94" name="textbox 3794"/>
          <p:cNvSpPr/>
          <p:nvPr/>
        </p:nvSpPr>
        <p:spPr>
          <a:xfrm>
            <a:off x="5959507" y="1884197"/>
            <a:ext cx="770890" cy="3276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3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JOYSTICK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REPAlR</a:t>
            </a:r>
            <a:r>
              <a:rPr sz="10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96" name="textbox 3796"/>
          <p:cNvSpPr/>
          <p:nvPr/>
        </p:nvSpPr>
        <p:spPr>
          <a:xfrm>
            <a:off x="1463652" y="1877910"/>
            <a:ext cx="770890" cy="3213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525" rIns="0" bIns="0"/>
          <a:lstStyle/>
          <a:p>
            <a:pPr marL="12700" algn="l" rtl="0" eaLnBrk="0">
              <a:lnSpc>
                <a:spcPct val="101000"/>
              </a:lnSpc>
              <a:spcBef>
                <a:spcPts val="5"/>
              </a:spcBef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JOYSTICK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REPAIR</a:t>
            </a:r>
            <a:r>
              <a:rPr sz="10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798" name="picture 379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3800" name="picture 380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3802" name="textbox 3802"/>
          <p:cNvSpPr/>
          <p:nvPr/>
        </p:nvSpPr>
        <p:spPr>
          <a:xfrm>
            <a:off x="479411" y="9618611"/>
            <a:ext cx="64071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111/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04" name="textbox 3804"/>
          <p:cNvSpPr/>
          <p:nvPr/>
        </p:nvSpPr>
        <p:spPr>
          <a:xfrm>
            <a:off x="777882" y="196060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06" name="textbox 3806"/>
          <p:cNvSpPr/>
          <p:nvPr/>
        </p:nvSpPr>
        <p:spPr>
          <a:xfrm>
            <a:off x="3013076" y="196060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08" name="textbox 3808"/>
          <p:cNvSpPr/>
          <p:nvPr/>
        </p:nvSpPr>
        <p:spPr>
          <a:xfrm>
            <a:off x="5229247" y="196060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10" name="textbox 3810"/>
          <p:cNvSpPr/>
          <p:nvPr/>
        </p:nvSpPr>
        <p:spPr>
          <a:xfrm>
            <a:off x="5229247" y="456405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12" name="textbox 3812"/>
          <p:cNvSpPr/>
          <p:nvPr/>
        </p:nvSpPr>
        <p:spPr>
          <a:xfrm>
            <a:off x="777882" y="7161218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14" name="textbox 3814"/>
          <p:cNvSpPr/>
          <p:nvPr/>
        </p:nvSpPr>
        <p:spPr>
          <a:xfrm>
            <a:off x="5229247" y="7161218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16" name="textbox 3816"/>
          <p:cNvSpPr/>
          <p:nvPr/>
        </p:nvSpPr>
        <p:spPr>
          <a:xfrm>
            <a:off x="3013076" y="7161218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6" name="group 646"/>
          <p:cNvGrpSpPr/>
          <p:nvPr/>
        </p:nvGrpSpPr>
        <p:grpSpPr>
          <a:xfrm rot="21600000">
            <a:off x="3175" y="136553"/>
            <a:ext cx="7658068" cy="1212769"/>
            <a:chOff x="0" y="0"/>
            <a:chExt cx="7658068" cy="1212769"/>
          </a:xfrm>
        </p:grpSpPr>
        <p:sp>
          <p:nvSpPr>
            <p:cNvPr id="3818" name="rect 3818"/>
            <p:cNvSpPr/>
            <p:nvPr/>
          </p:nvSpPr>
          <p:spPr>
            <a:xfrm>
              <a:off x="0" y="0"/>
              <a:ext cx="7658067" cy="1066818"/>
            </a:xfrm>
            <a:prstGeom prst="rect">
              <a:avLst/>
            </a:prstGeom>
            <a:solidFill>
              <a:srgbClr val="10278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820" name="textbox 3820"/>
            <p:cNvSpPr/>
            <p:nvPr/>
          </p:nvSpPr>
          <p:spPr>
            <a:xfrm>
              <a:off x="6057894" y="393324"/>
              <a:ext cx="944244" cy="4851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2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497840" algn="l" rtl="0" eaLnBrk="0">
                <a:lnSpc>
                  <a:spcPct val="96000"/>
                </a:lnSpc>
              </a:pPr>
              <a:r>
                <a:rPr sz="1600" b="1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油封</a:t>
              </a:r>
              <a:r>
                <a:rPr sz="1600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6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SEAL</a:t>
              </a:r>
              <a:r>
                <a:rPr sz="1600" b="1" kern="0" spc="1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KIT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3822" name="picture 382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091"/>
              <a:ext cx="7658068" cy="12677"/>
            </a:xfrm>
            <a:prstGeom prst="rect">
              <a:avLst/>
            </a:prstGeom>
          </p:spPr>
        </p:pic>
      </p:grpSp>
      <p:pic>
        <p:nvPicPr>
          <p:cNvPr id="3824" name="picture 38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85853" y="5229247"/>
            <a:ext cx="1428686" cy="1549412"/>
          </a:xfrm>
          <a:prstGeom prst="rect">
            <a:avLst/>
          </a:prstGeom>
        </p:spPr>
      </p:pic>
      <p:pic>
        <p:nvPicPr>
          <p:cNvPr id="3826" name="picture 38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10191" y="7794662"/>
            <a:ext cx="1720867" cy="1142990"/>
          </a:xfrm>
          <a:prstGeom prst="rect">
            <a:avLst/>
          </a:prstGeom>
        </p:spPr>
      </p:pic>
      <p:pic>
        <p:nvPicPr>
          <p:cNvPr id="3828" name="picture 38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057534" y="2682899"/>
            <a:ext cx="1574815" cy="1225553"/>
          </a:xfrm>
          <a:prstGeom prst="rect">
            <a:avLst/>
          </a:prstGeom>
        </p:spPr>
      </p:pic>
      <p:pic>
        <p:nvPicPr>
          <p:cNvPr id="3830" name="picture 38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34996" y="2714647"/>
            <a:ext cx="1536691" cy="1149276"/>
          </a:xfrm>
          <a:prstGeom prst="rect">
            <a:avLst/>
          </a:prstGeom>
        </p:spPr>
      </p:pic>
      <p:pic>
        <p:nvPicPr>
          <p:cNvPr id="3832" name="picture 38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216242" y="5483221"/>
            <a:ext cx="1263687" cy="1200197"/>
          </a:xfrm>
          <a:prstGeom prst="rect">
            <a:avLst/>
          </a:prstGeom>
        </p:spPr>
      </p:pic>
      <p:pic>
        <p:nvPicPr>
          <p:cNvPr id="3834" name="picture 38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93782" y="7762916"/>
            <a:ext cx="1219197" cy="1193806"/>
          </a:xfrm>
          <a:prstGeom prst="rect">
            <a:avLst/>
          </a:prstGeom>
        </p:spPr>
      </p:pic>
      <p:pic>
        <p:nvPicPr>
          <p:cNvPr id="3836" name="picture 38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279756" y="7762916"/>
            <a:ext cx="1155682" cy="1181023"/>
          </a:xfrm>
          <a:prstGeom prst="rect">
            <a:avLst/>
          </a:prstGeom>
        </p:spPr>
      </p:pic>
      <p:pic>
        <p:nvPicPr>
          <p:cNvPr id="3838" name="picture 38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911482" y="4340231"/>
            <a:ext cx="1854185" cy="514340"/>
          </a:xfrm>
          <a:prstGeom prst="rect">
            <a:avLst/>
          </a:prstGeom>
        </p:spPr>
      </p:pic>
      <p:grpSp>
        <p:nvGrpSpPr>
          <p:cNvPr id="648" name="group 648"/>
          <p:cNvGrpSpPr/>
          <p:nvPr/>
        </p:nvGrpSpPr>
        <p:grpSpPr>
          <a:xfrm rot="21600000">
            <a:off x="5140309" y="5438797"/>
            <a:ext cx="1168416" cy="1085783"/>
            <a:chOff x="0" y="0"/>
            <a:chExt cx="1168416" cy="1085783"/>
          </a:xfrm>
        </p:grpSpPr>
        <p:pic>
          <p:nvPicPr>
            <p:cNvPr id="3840" name="picture 384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1168416" cy="1085783"/>
            </a:xfrm>
            <a:prstGeom prst="rect">
              <a:avLst/>
            </a:prstGeom>
          </p:spPr>
        </p:pic>
        <p:sp>
          <p:nvSpPr>
            <p:cNvPr id="3842" name="textbox 3842"/>
            <p:cNvSpPr/>
            <p:nvPr/>
          </p:nvSpPr>
          <p:spPr>
            <a:xfrm>
              <a:off x="-12700" y="-12700"/>
              <a:ext cx="1194435" cy="11112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ts val="1625"/>
                </a:lnSpc>
                <a:spcBef>
                  <a:spcPts val="5"/>
                </a:spcBef>
              </a:pPr>
              <a:r>
                <a:rPr sz="1000" kern="0" spc="-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:</a:t>
              </a:r>
              <a:endParaRPr sz="1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650" name="group 650"/>
          <p:cNvGrpSpPr/>
          <p:nvPr/>
        </p:nvGrpSpPr>
        <p:grpSpPr>
          <a:xfrm rot="21600000">
            <a:off x="682654" y="6937394"/>
            <a:ext cx="1847818" cy="520731"/>
            <a:chOff x="0" y="0"/>
            <a:chExt cx="1847818" cy="520731"/>
          </a:xfrm>
        </p:grpSpPr>
        <p:pic>
          <p:nvPicPr>
            <p:cNvPr id="3844" name="picture 384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47818" cy="520731"/>
            </a:xfrm>
            <a:prstGeom prst="rect">
              <a:avLst/>
            </a:prstGeom>
          </p:spPr>
        </p:pic>
        <p:sp>
          <p:nvSpPr>
            <p:cNvPr id="3846" name="textbox 3846"/>
            <p:cNvSpPr/>
            <p:nvPr/>
          </p:nvSpPr>
          <p:spPr>
            <a:xfrm>
              <a:off x="844511" y="60327"/>
              <a:ext cx="771525" cy="4940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1000"/>
                </a:lnSpc>
              </a:pPr>
              <a:r>
                <a:rPr sz="1100" b="1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ROTARY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1000"/>
                </a:lnSpc>
                <a:spcBef>
                  <a:spcPts val="180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MOTYOR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1000"/>
                </a:lnSpc>
                <a:spcBef>
                  <a:spcPts val="295"/>
                </a:spcBef>
              </a:pPr>
              <a:r>
                <a:rPr sz="1100" b="1" kern="0" spc="-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REPAIR</a:t>
              </a:r>
              <a:r>
                <a:rPr sz="1100" b="1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52" name="group 652"/>
          <p:cNvGrpSpPr/>
          <p:nvPr/>
        </p:nvGrpSpPr>
        <p:grpSpPr>
          <a:xfrm rot="21600000">
            <a:off x="5133942" y="1743069"/>
            <a:ext cx="1866920" cy="514340"/>
            <a:chOff x="0" y="0"/>
            <a:chExt cx="1866920" cy="514340"/>
          </a:xfrm>
        </p:grpSpPr>
        <p:pic>
          <p:nvPicPr>
            <p:cNvPr id="3848" name="picture 384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1866920" cy="514340"/>
            </a:xfrm>
            <a:prstGeom prst="rect">
              <a:avLst/>
            </a:prstGeom>
          </p:spPr>
        </p:pic>
        <p:sp>
          <p:nvSpPr>
            <p:cNvPr id="3850" name="textbox 3850"/>
            <p:cNvSpPr/>
            <p:nvPr/>
          </p:nvSpPr>
          <p:spPr>
            <a:xfrm>
              <a:off x="-12700" y="-12700"/>
              <a:ext cx="1892935" cy="5734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55650" algn="l" rtl="0" eaLnBrk="0">
                <a:lnSpc>
                  <a:spcPct val="82000"/>
                </a:lnSpc>
                <a:spcBef>
                  <a:spcPts val="0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OIL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93000"/>
                </a:lnSpc>
                <a:spcBef>
                  <a:spcPts val="120"/>
                </a:spcBef>
              </a:pPr>
              <a:r>
                <a:rPr sz="1600" b="1" kern="0" spc="0" baseline="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SEPARAT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ION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55650" algn="l" rtl="0" eaLnBrk="0">
                <a:lnSpc>
                  <a:spcPct val="81000"/>
                </a:lnSpc>
                <a:spcBef>
                  <a:spcPts val="245"/>
                </a:spcBef>
              </a:pPr>
              <a:r>
                <a:rPr sz="1100" b="1" kern="0" spc="-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REPAIR</a:t>
              </a:r>
              <a:r>
                <a:rPr sz="1100" b="1" kern="0" spc="1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54" name="group 654"/>
          <p:cNvGrpSpPr/>
          <p:nvPr/>
        </p:nvGrpSpPr>
        <p:grpSpPr>
          <a:xfrm rot="21600000">
            <a:off x="2911482" y="6943680"/>
            <a:ext cx="1854185" cy="514445"/>
            <a:chOff x="0" y="0"/>
            <a:chExt cx="1854185" cy="514445"/>
          </a:xfrm>
        </p:grpSpPr>
        <p:pic>
          <p:nvPicPr>
            <p:cNvPr id="3852" name="picture 385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54185" cy="514445"/>
            </a:xfrm>
            <a:prstGeom prst="rect">
              <a:avLst/>
            </a:prstGeom>
          </p:spPr>
        </p:pic>
        <p:sp>
          <p:nvSpPr>
            <p:cNvPr id="3854" name="textbox 3854"/>
            <p:cNvSpPr/>
            <p:nvPr/>
          </p:nvSpPr>
          <p:spPr>
            <a:xfrm>
              <a:off x="-12700" y="-12700"/>
              <a:ext cx="1879600" cy="5734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37565" algn="l" rtl="0" eaLnBrk="0">
                <a:lnSpc>
                  <a:spcPct val="82000"/>
                </a:lnSpc>
                <a:spcBef>
                  <a:spcPts val="0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ROTARY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9000"/>
                </a:lnSpc>
                <a:spcBef>
                  <a:spcPts val="17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MOTY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OR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37565" algn="l" rtl="0" eaLnBrk="0">
                <a:lnSpc>
                  <a:spcPct val="81000"/>
                </a:lnSpc>
                <a:spcBef>
                  <a:spcPts val="195"/>
                </a:spcBef>
              </a:pPr>
              <a:r>
                <a:rPr sz="1100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REPAIR</a:t>
              </a:r>
              <a:r>
                <a:rPr sz="1100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56" name="group 656"/>
          <p:cNvGrpSpPr/>
          <p:nvPr/>
        </p:nvGrpSpPr>
        <p:grpSpPr>
          <a:xfrm rot="21600000">
            <a:off x="2905115" y="1743069"/>
            <a:ext cx="1854185" cy="514340"/>
            <a:chOff x="0" y="0"/>
            <a:chExt cx="1854185" cy="514340"/>
          </a:xfrm>
        </p:grpSpPr>
        <p:pic>
          <p:nvPicPr>
            <p:cNvPr id="3856" name="picture 385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854185" cy="514340"/>
            </a:xfrm>
            <a:prstGeom prst="rect">
              <a:avLst/>
            </a:prstGeom>
          </p:spPr>
        </p:pic>
        <p:sp>
          <p:nvSpPr>
            <p:cNvPr id="3858" name="textbox 3858"/>
            <p:cNvSpPr/>
            <p:nvPr/>
          </p:nvSpPr>
          <p:spPr>
            <a:xfrm>
              <a:off x="774707" y="60188"/>
              <a:ext cx="918844" cy="4946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2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OIL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2000"/>
                </a:lnSpc>
                <a:spcBef>
                  <a:spcPts val="220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SEPARATION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1000"/>
                </a:lnSpc>
                <a:spcBef>
                  <a:spcPts val="245"/>
                </a:spcBef>
              </a:pPr>
              <a:r>
                <a:rPr sz="1100" b="1" kern="0" spc="-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REPAIR</a:t>
              </a:r>
              <a:r>
                <a:rPr sz="1100" b="1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58" name="group 658"/>
          <p:cNvGrpSpPr/>
          <p:nvPr/>
        </p:nvGrpSpPr>
        <p:grpSpPr>
          <a:xfrm rot="21600000">
            <a:off x="676287" y="1743069"/>
            <a:ext cx="1854185" cy="514340"/>
            <a:chOff x="0" y="0"/>
            <a:chExt cx="1854185" cy="514340"/>
          </a:xfrm>
        </p:grpSpPr>
        <p:pic>
          <p:nvPicPr>
            <p:cNvPr id="3860" name="picture 3860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854185" cy="514340"/>
            </a:xfrm>
            <a:prstGeom prst="rect">
              <a:avLst/>
            </a:prstGeom>
          </p:spPr>
        </p:pic>
        <p:sp>
          <p:nvSpPr>
            <p:cNvPr id="3862" name="textbox 3862"/>
            <p:cNvSpPr/>
            <p:nvPr/>
          </p:nvSpPr>
          <p:spPr>
            <a:xfrm>
              <a:off x="-12700" y="-12700"/>
              <a:ext cx="1879600" cy="5734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80415" algn="l" rtl="0" eaLnBrk="0">
                <a:lnSpc>
                  <a:spcPct val="82000"/>
                </a:lnSpc>
                <a:spcBef>
                  <a:spcPts val="0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OIL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93000"/>
                </a:lnSpc>
                <a:spcBef>
                  <a:spcPts val="120"/>
                </a:spcBef>
              </a:pPr>
              <a:r>
                <a:rPr sz="1600" b="1" kern="0" spc="0" baseline="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SEPARATION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80415" algn="l" rtl="0" eaLnBrk="0">
                <a:lnSpc>
                  <a:spcPct val="81000"/>
                </a:lnSpc>
                <a:spcBef>
                  <a:spcPts val="245"/>
                </a:spcBef>
              </a:pPr>
              <a:r>
                <a:rPr sz="1100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REPAIR</a:t>
              </a:r>
              <a:r>
                <a:rPr sz="1100" kern="0" spc="1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60" name="group 660"/>
          <p:cNvGrpSpPr/>
          <p:nvPr/>
        </p:nvGrpSpPr>
        <p:grpSpPr>
          <a:xfrm rot="21600000">
            <a:off x="5146676" y="6943680"/>
            <a:ext cx="1847818" cy="514445"/>
            <a:chOff x="0" y="0"/>
            <a:chExt cx="1847818" cy="514445"/>
          </a:xfrm>
        </p:grpSpPr>
        <p:pic>
          <p:nvPicPr>
            <p:cNvPr id="3864" name="picture 3864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847818" cy="514445"/>
            </a:xfrm>
            <a:prstGeom prst="rect">
              <a:avLst/>
            </a:prstGeom>
          </p:spPr>
        </p:pic>
        <p:sp>
          <p:nvSpPr>
            <p:cNvPr id="3866" name="textbox 3866"/>
            <p:cNvSpPr/>
            <p:nvPr/>
          </p:nvSpPr>
          <p:spPr>
            <a:xfrm>
              <a:off x="-12700" y="-12700"/>
              <a:ext cx="1873250" cy="5734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63600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b="1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ROTARY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ct val="89000"/>
                </a:lnSpc>
                <a:spcBef>
                  <a:spcPts val="7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MOTYO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63600" algn="l" rtl="0" eaLnBrk="0">
                <a:lnSpc>
                  <a:spcPct val="81000"/>
                </a:lnSpc>
                <a:spcBef>
                  <a:spcPts val="245"/>
                </a:spcBef>
              </a:pPr>
              <a:r>
                <a:rPr sz="1100" b="1" kern="0" spc="-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REPAIR</a:t>
              </a:r>
              <a:r>
                <a:rPr sz="1100" b="1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62" name="group 662"/>
          <p:cNvGrpSpPr/>
          <p:nvPr/>
        </p:nvGrpSpPr>
        <p:grpSpPr>
          <a:xfrm rot="21600000">
            <a:off x="5140309" y="4346622"/>
            <a:ext cx="1866918" cy="507949"/>
            <a:chOff x="0" y="0"/>
            <a:chExt cx="1866918" cy="507949"/>
          </a:xfrm>
        </p:grpSpPr>
        <p:pic>
          <p:nvPicPr>
            <p:cNvPr id="3868" name="picture 3868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866918" cy="507949"/>
            </a:xfrm>
            <a:prstGeom prst="rect">
              <a:avLst/>
            </a:prstGeom>
          </p:spPr>
        </p:pic>
        <p:sp>
          <p:nvSpPr>
            <p:cNvPr id="3870" name="textbox 3870"/>
            <p:cNvSpPr/>
            <p:nvPr/>
          </p:nvSpPr>
          <p:spPr>
            <a:xfrm>
              <a:off x="666779" y="60328"/>
              <a:ext cx="1087119" cy="4813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1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WALKING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5000"/>
                </a:lnSpc>
                <a:spcBef>
                  <a:spcPts val="5"/>
                </a:spcBef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MOTOR</a:t>
              </a:r>
              <a:r>
                <a:rPr sz="1100" b="1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REPAIR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64" name="group 664"/>
          <p:cNvGrpSpPr/>
          <p:nvPr/>
        </p:nvGrpSpPr>
        <p:grpSpPr>
          <a:xfrm rot="21600000">
            <a:off x="682654" y="4346622"/>
            <a:ext cx="1847818" cy="507949"/>
            <a:chOff x="0" y="0"/>
            <a:chExt cx="1847818" cy="507949"/>
          </a:xfrm>
        </p:grpSpPr>
        <p:pic>
          <p:nvPicPr>
            <p:cNvPr id="3872" name="picture 3872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847818" cy="507949"/>
            </a:xfrm>
            <a:prstGeom prst="rect">
              <a:avLst/>
            </a:prstGeom>
          </p:spPr>
        </p:pic>
        <p:sp>
          <p:nvSpPr>
            <p:cNvPr id="3874" name="textbox 3874"/>
            <p:cNvSpPr/>
            <p:nvPr/>
          </p:nvSpPr>
          <p:spPr>
            <a:xfrm>
              <a:off x="666702" y="60328"/>
              <a:ext cx="1080769" cy="4813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1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WALKING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5000"/>
                </a:lnSpc>
                <a:spcBef>
                  <a:spcPts val="5"/>
                </a:spcBef>
              </a:pPr>
              <a:r>
                <a:rPr sz="1100" b="1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MOTOR</a:t>
              </a:r>
              <a:r>
                <a:rPr sz="1100" b="1" kern="0" spc="1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REPAIR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876" name="picture 387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5127652" y="3057576"/>
            <a:ext cx="1847818" cy="482593"/>
          </a:xfrm>
          <a:prstGeom prst="rect">
            <a:avLst/>
          </a:prstGeom>
        </p:spPr>
      </p:pic>
      <p:sp>
        <p:nvSpPr>
          <p:cNvPr id="3878" name="textbox 3878"/>
          <p:cNvSpPr/>
          <p:nvPr/>
        </p:nvSpPr>
        <p:spPr>
          <a:xfrm>
            <a:off x="3013077" y="4406950"/>
            <a:ext cx="1639570" cy="481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0" algn="l" rtl="0" eaLnBrk="0">
              <a:lnSpc>
                <a:spcPct val="81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WALKING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spcBef>
                <a:spcPts val="20"/>
              </a:spcBef>
            </a:pPr>
            <a:r>
              <a:rPr sz="1600" b="1" kern="0" spc="-2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11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REPAIR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0" algn="l" rtl="0" eaLnBrk="0">
              <a:lnSpc>
                <a:spcPct val="81000"/>
              </a:lnSpc>
              <a:spcBef>
                <a:spcPts val="145"/>
              </a:spcBef>
            </a:pP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880" name="picture 388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sp>
        <p:nvSpPr>
          <p:cNvPr id="3882" name="textbox 3882"/>
          <p:cNvSpPr/>
          <p:nvPr/>
        </p:nvSpPr>
        <p:spPr>
          <a:xfrm>
            <a:off x="6537349" y="9607562"/>
            <a:ext cx="68199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112/PAGE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84" name="textbox 3884"/>
          <p:cNvSpPr/>
          <p:nvPr/>
        </p:nvSpPr>
        <p:spPr>
          <a:xfrm>
            <a:off x="777882" y="4559293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86" name="textbox 3886"/>
          <p:cNvSpPr/>
          <p:nvPr/>
        </p:nvSpPr>
        <p:spPr>
          <a:xfrm>
            <a:off x="777882" y="7156456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88" name="textbox 3888"/>
          <p:cNvSpPr/>
          <p:nvPr/>
        </p:nvSpPr>
        <p:spPr>
          <a:xfrm>
            <a:off x="5235537" y="4559293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90" name="textbox 3890"/>
          <p:cNvSpPr/>
          <p:nvPr/>
        </p:nvSpPr>
        <p:spPr>
          <a:xfrm>
            <a:off x="3013077" y="1955844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6" name="group 666"/>
          <p:cNvGrpSpPr/>
          <p:nvPr/>
        </p:nvGrpSpPr>
        <p:grpSpPr>
          <a:xfrm rot="21600000">
            <a:off x="3175" y="136553"/>
            <a:ext cx="7645408" cy="1066818"/>
            <a:chOff x="0" y="0"/>
            <a:chExt cx="7645408" cy="1066818"/>
          </a:xfrm>
        </p:grpSpPr>
        <p:pic>
          <p:nvPicPr>
            <p:cNvPr id="3892" name="picture 389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45408" cy="1066818"/>
            </a:xfrm>
            <a:prstGeom prst="rect">
              <a:avLst/>
            </a:prstGeom>
          </p:spPr>
        </p:pic>
        <p:sp>
          <p:nvSpPr>
            <p:cNvPr id="3894" name="textbox 3894"/>
            <p:cNvSpPr/>
            <p:nvPr/>
          </p:nvSpPr>
          <p:spPr>
            <a:xfrm>
              <a:off x="-12700" y="-12700"/>
              <a:ext cx="7671434" cy="112966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3300" algn="l" rtl="0" eaLnBrk="0">
                <a:lnSpc>
                  <a:spcPct val="78000"/>
                </a:lnSpc>
              </a:pPr>
              <a:r>
                <a:rPr sz="13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Part</a:t>
              </a:r>
              <a:r>
                <a:rPr sz="1300" b="1" kern="0" spc="-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s</a:t>
              </a:r>
              <a:endParaRPr sz="13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3896" name="picture 38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46438" y="2543130"/>
            <a:ext cx="1549348" cy="1409747"/>
          </a:xfrm>
          <a:prstGeom prst="rect">
            <a:avLst/>
          </a:prstGeom>
        </p:spPr>
      </p:pic>
      <p:pic>
        <p:nvPicPr>
          <p:cNvPr id="3898" name="picture 38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38196" y="2562199"/>
            <a:ext cx="1568448" cy="1390678"/>
          </a:xfrm>
          <a:prstGeom prst="rect">
            <a:avLst/>
          </a:prstGeom>
        </p:spPr>
      </p:pic>
      <p:pic>
        <p:nvPicPr>
          <p:cNvPr id="3900" name="picture 39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267338" y="2644762"/>
            <a:ext cx="1555715" cy="1212874"/>
          </a:xfrm>
          <a:prstGeom prst="rect">
            <a:avLst/>
          </a:prstGeom>
        </p:spPr>
      </p:pic>
      <p:pic>
        <p:nvPicPr>
          <p:cNvPr id="3902" name="picture 39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419757" y="5146685"/>
            <a:ext cx="1231853" cy="1200092"/>
          </a:xfrm>
          <a:prstGeom prst="rect">
            <a:avLst/>
          </a:prstGeom>
        </p:spPr>
      </p:pic>
      <p:pic>
        <p:nvPicPr>
          <p:cNvPr id="3904" name="picture 390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19172" y="7877226"/>
            <a:ext cx="1384272" cy="984151"/>
          </a:xfrm>
          <a:prstGeom prst="rect">
            <a:avLst/>
          </a:prstGeom>
        </p:spPr>
      </p:pic>
      <p:pic>
        <p:nvPicPr>
          <p:cNvPr id="3906" name="picture 390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74758" y="5362625"/>
            <a:ext cx="1485833" cy="907980"/>
          </a:xfrm>
          <a:prstGeom prst="rect">
            <a:avLst/>
          </a:prstGeom>
        </p:spPr>
      </p:pic>
      <p:pic>
        <p:nvPicPr>
          <p:cNvPr id="3908" name="picture 390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101948" y="7985144"/>
            <a:ext cx="1644696" cy="793775"/>
          </a:xfrm>
          <a:prstGeom prst="rect">
            <a:avLst/>
          </a:prstGeom>
        </p:spPr>
      </p:pic>
      <p:pic>
        <p:nvPicPr>
          <p:cNvPr id="3910" name="picture 39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254366" y="5248316"/>
            <a:ext cx="1143025" cy="1136599"/>
          </a:xfrm>
          <a:prstGeom prst="rect">
            <a:avLst/>
          </a:prstGeom>
        </p:spPr>
      </p:pic>
      <p:pic>
        <p:nvPicPr>
          <p:cNvPr id="3912" name="picture 39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905115" y="6937394"/>
            <a:ext cx="1860552" cy="520731"/>
          </a:xfrm>
          <a:prstGeom prst="rect">
            <a:avLst/>
          </a:prstGeom>
        </p:spPr>
      </p:pic>
      <p:grpSp>
        <p:nvGrpSpPr>
          <p:cNvPr id="668" name="group 668"/>
          <p:cNvGrpSpPr/>
          <p:nvPr/>
        </p:nvGrpSpPr>
        <p:grpSpPr>
          <a:xfrm rot="21600000">
            <a:off x="2905115" y="1736678"/>
            <a:ext cx="1841529" cy="520731"/>
            <a:chOff x="0" y="0"/>
            <a:chExt cx="1841529" cy="520731"/>
          </a:xfrm>
        </p:grpSpPr>
        <p:pic>
          <p:nvPicPr>
            <p:cNvPr id="3914" name="picture 391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41529" cy="520731"/>
            </a:xfrm>
            <a:prstGeom prst="rect">
              <a:avLst/>
            </a:prstGeom>
          </p:spPr>
        </p:pic>
        <p:sp>
          <p:nvSpPr>
            <p:cNvPr id="3916" name="textbox 3916"/>
            <p:cNvSpPr/>
            <p:nvPr/>
          </p:nvSpPr>
          <p:spPr>
            <a:xfrm>
              <a:off x="819121" y="66719"/>
              <a:ext cx="837564" cy="4940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3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HYDRAULIC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PUMP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1000"/>
                </a:lnSpc>
                <a:spcBef>
                  <a:spcPts val="245"/>
                </a:spcBef>
              </a:pPr>
              <a:r>
                <a:rPr sz="1100" b="1" kern="0" spc="-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REPAIR</a:t>
              </a:r>
              <a:r>
                <a:rPr sz="1100" b="1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70" name="group 670"/>
          <p:cNvGrpSpPr/>
          <p:nvPr/>
        </p:nvGrpSpPr>
        <p:grpSpPr>
          <a:xfrm rot="21600000">
            <a:off x="5133942" y="1743069"/>
            <a:ext cx="1860553" cy="514340"/>
            <a:chOff x="0" y="0"/>
            <a:chExt cx="1860553" cy="514340"/>
          </a:xfrm>
        </p:grpSpPr>
        <p:pic>
          <p:nvPicPr>
            <p:cNvPr id="3918" name="picture 391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1860553" cy="514340"/>
            </a:xfrm>
            <a:prstGeom prst="rect">
              <a:avLst/>
            </a:prstGeom>
          </p:spPr>
        </p:pic>
        <p:sp>
          <p:nvSpPr>
            <p:cNvPr id="3920" name="textbox 3920"/>
            <p:cNvSpPr/>
            <p:nvPr/>
          </p:nvSpPr>
          <p:spPr>
            <a:xfrm>
              <a:off x="819198" y="60328"/>
              <a:ext cx="837564" cy="4940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3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HYDRAULIC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PUMP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1000"/>
                </a:lnSpc>
                <a:spcBef>
                  <a:spcPts val="245"/>
                </a:spcBef>
              </a:pPr>
              <a:r>
                <a:rPr sz="1100" b="1" kern="0" spc="-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REPAIR</a:t>
              </a:r>
              <a:r>
                <a:rPr sz="1100" b="1" kern="0" spc="1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72" name="group 672"/>
          <p:cNvGrpSpPr/>
          <p:nvPr/>
        </p:nvGrpSpPr>
        <p:grpSpPr>
          <a:xfrm rot="21600000">
            <a:off x="676287" y="1743069"/>
            <a:ext cx="1847818" cy="514340"/>
            <a:chOff x="0" y="0"/>
            <a:chExt cx="1847818" cy="514340"/>
          </a:xfrm>
        </p:grpSpPr>
        <p:pic>
          <p:nvPicPr>
            <p:cNvPr id="3922" name="picture 392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47818" cy="514340"/>
            </a:xfrm>
            <a:prstGeom prst="rect">
              <a:avLst/>
            </a:prstGeom>
          </p:spPr>
        </p:pic>
        <p:sp>
          <p:nvSpPr>
            <p:cNvPr id="3924" name="textbox 3924"/>
            <p:cNvSpPr/>
            <p:nvPr/>
          </p:nvSpPr>
          <p:spPr>
            <a:xfrm>
              <a:off x="825488" y="60328"/>
              <a:ext cx="837564" cy="4940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3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HYDRAULIC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PUMP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1000"/>
                </a:lnSpc>
                <a:spcBef>
                  <a:spcPts val="245"/>
                </a:spcBef>
              </a:pPr>
              <a:r>
                <a:rPr sz="1100" b="1" kern="0" spc="-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REPAIR</a:t>
              </a:r>
              <a:r>
                <a:rPr sz="1100" b="1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74" name="group 674"/>
          <p:cNvGrpSpPr/>
          <p:nvPr/>
        </p:nvGrpSpPr>
        <p:grpSpPr>
          <a:xfrm rot="21600000">
            <a:off x="2911482" y="4340231"/>
            <a:ext cx="1847818" cy="514340"/>
            <a:chOff x="0" y="0"/>
            <a:chExt cx="1847818" cy="514340"/>
          </a:xfrm>
        </p:grpSpPr>
        <p:pic>
          <p:nvPicPr>
            <p:cNvPr id="3926" name="picture 392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847818" cy="514340"/>
            </a:xfrm>
            <a:prstGeom prst="rect">
              <a:avLst/>
            </a:prstGeom>
          </p:spPr>
        </p:pic>
        <p:sp>
          <p:nvSpPr>
            <p:cNvPr id="3928" name="textbox 3928"/>
            <p:cNvSpPr/>
            <p:nvPr/>
          </p:nvSpPr>
          <p:spPr>
            <a:xfrm>
              <a:off x="-12700" y="-12700"/>
              <a:ext cx="187325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5000"/>
                </a:lnSpc>
                <a:spcBef>
                  <a:spcPts val="0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VERTICAL</a:t>
              </a:r>
              <a:r>
                <a:rPr sz="1100" b="1" kern="0" spc="2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AXI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930" name="picture 393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682654" y="6943680"/>
            <a:ext cx="1841452" cy="514445"/>
          </a:xfrm>
          <a:prstGeom prst="rect">
            <a:avLst/>
          </a:prstGeom>
        </p:spPr>
      </p:pic>
      <p:grpSp>
        <p:nvGrpSpPr>
          <p:cNvPr id="676" name="group 676"/>
          <p:cNvGrpSpPr/>
          <p:nvPr/>
        </p:nvGrpSpPr>
        <p:grpSpPr>
          <a:xfrm rot="21600000">
            <a:off x="5140309" y="4346622"/>
            <a:ext cx="1854185" cy="507949"/>
            <a:chOff x="0" y="0"/>
            <a:chExt cx="1854185" cy="507949"/>
          </a:xfrm>
        </p:grpSpPr>
        <p:pic>
          <p:nvPicPr>
            <p:cNvPr id="3932" name="picture 393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854185" cy="507949"/>
            </a:xfrm>
            <a:prstGeom prst="rect">
              <a:avLst/>
            </a:prstGeom>
          </p:spPr>
        </p:pic>
        <p:sp>
          <p:nvSpPr>
            <p:cNvPr id="3934" name="textbox 3934"/>
            <p:cNvSpPr/>
            <p:nvPr/>
          </p:nvSpPr>
          <p:spPr>
            <a:xfrm>
              <a:off x="-12700" y="-12700"/>
              <a:ext cx="1879600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4300" algn="l" rtl="0" eaLnBrk="0">
                <a:lnSpc>
                  <a:spcPct val="89000"/>
                </a:lnSpc>
              </a:pPr>
              <a:r>
                <a:rPr sz="16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VERTICAL AXIS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936" name="picture 393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5140309" y="6943680"/>
            <a:ext cx="1847895" cy="508053"/>
          </a:xfrm>
          <a:prstGeom prst="rect">
            <a:avLst/>
          </a:prstGeom>
        </p:spPr>
      </p:pic>
      <p:grpSp>
        <p:nvGrpSpPr>
          <p:cNvPr id="678" name="group 678"/>
          <p:cNvGrpSpPr/>
          <p:nvPr/>
        </p:nvGrpSpPr>
        <p:grpSpPr>
          <a:xfrm rot="21600000">
            <a:off x="676287" y="4346622"/>
            <a:ext cx="1847818" cy="507949"/>
            <a:chOff x="0" y="0"/>
            <a:chExt cx="1847818" cy="507949"/>
          </a:xfrm>
        </p:grpSpPr>
        <p:pic>
          <p:nvPicPr>
            <p:cNvPr id="3938" name="picture 3938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847818" cy="507949"/>
            </a:xfrm>
            <a:prstGeom prst="rect">
              <a:avLst/>
            </a:prstGeom>
          </p:spPr>
        </p:pic>
        <p:sp>
          <p:nvSpPr>
            <p:cNvPr id="3940" name="textbox 3940"/>
            <p:cNvSpPr/>
            <p:nvPr/>
          </p:nvSpPr>
          <p:spPr>
            <a:xfrm>
              <a:off x="-12700" y="-12700"/>
              <a:ext cx="187325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1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VERTICALAXI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942" name="textbox 3942"/>
          <p:cNvSpPr/>
          <p:nvPr/>
        </p:nvSpPr>
        <p:spPr>
          <a:xfrm>
            <a:off x="3648065" y="7073893"/>
            <a:ext cx="952500" cy="3213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TIGHTEN 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FUEL</a:t>
            </a:r>
            <a:r>
              <a:rPr sz="11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TANK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44" name="textbox 3944"/>
          <p:cNvSpPr/>
          <p:nvPr/>
        </p:nvSpPr>
        <p:spPr>
          <a:xfrm>
            <a:off x="1419238" y="7073893"/>
            <a:ext cx="952500" cy="3213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TIGHTEN THE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FUEL</a:t>
            </a:r>
            <a:r>
              <a:rPr sz="11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TANK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46" name="textbox 3946"/>
          <p:cNvSpPr/>
          <p:nvPr/>
        </p:nvSpPr>
        <p:spPr>
          <a:xfrm>
            <a:off x="5876893" y="7080284"/>
            <a:ext cx="953135" cy="3149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350" algn="l" rtl="0" eaLnBrk="0">
              <a:lnSpc>
                <a:spcPct val="89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TIGHTEN THE</a:t>
            </a:r>
            <a:r>
              <a:rPr sz="11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FUEL TANK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948" name="picture 394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3950" name="picture 395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3952" name="textbox 3952"/>
          <p:cNvSpPr/>
          <p:nvPr/>
        </p:nvSpPr>
        <p:spPr>
          <a:xfrm>
            <a:off x="479411" y="9607562"/>
            <a:ext cx="68199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113/PAGE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54" name="textbox 3954"/>
          <p:cNvSpPr/>
          <p:nvPr/>
        </p:nvSpPr>
        <p:spPr>
          <a:xfrm>
            <a:off x="5229247" y="7156456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56" name="textbox 3956"/>
          <p:cNvSpPr/>
          <p:nvPr/>
        </p:nvSpPr>
        <p:spPr>
          <a:xfrm>
            <a:off x="5229247" y="1955844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58" name="textbox 3958"/>
          <p:cNvSpPr/>
          <p:nvPr/>
        </p:nvSpPr>
        <p:spPr>
          <a:xfrm>
            <a:off x="790539" y="7156456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60" name="textbox 3960"/>
          <p:cNvSpPr/>
          <p:nvPr/>
        </p:nvSpPr>
        <p:spPr>
          <a:xfrm>
            <a:off x="790539" y="1955844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62" name="textbox 3962"/>
          <p:cNvSpPr/>
          <p:nvPr/>
        </p:nvSpPr>
        <p:spPr>
          <a:xfrm>
            <a:off x="3013077" y="1955844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64" name="textbox 3964"/>
          <p:cNvSpPr/>
          <p:nvPr/>
        </p:nvSpPr>
        <p:spPr>
          <a:xfrm>
            <a:off x="3013077" y="7156456"/>
            <a:ext cx="37210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6" name="textbox 3966"/>
          <p:cNvSpPr/>
          <p:nvPr/>
        </p:nvSpPr>
        <p:spPr>
          <a:xfrm>
            <a:off x="3175" y="136553"/>
            <a:ext cx="7658100" cy="1067435"/>
          </a:xfrm>
          <a:prstGeom prst="rect">
            <a:avLst/>
          </a:prstGeom>
          <a:solidFill>
            <a:srgbClr val="1027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069965" indent="497840" algn="l" rtl="0" eaLnBrk="0">
              <a:lnSpc>
                <a:spcPct val="101000"/>
              </a:lnSpc>
            </a:pPr>
            <a:r>
              <a:rPr sz="1600" b="1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油封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6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968" name="picture 39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044800" y="5184823"/>
            <a:ext cx="1600206" cy="1238231"/>
          </a:xfrm>
          <a:prstGeom prst="rect">
            <a:avLst/>
          </a:prstGeom>
        </p:spPr>
      </p:pic>
      <p:pic>
        <p:nvPicPr>
          <p:cNvPr id="3970" name="picture 39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267338" y="5197500"/>
            <a:ext cx="1606572" cy="1231839"/>
          </a:xfrm>
          <a:prstGeom prst="rect">
            <a:avLst/>
          </a:prstGeom>
        </p:spPr>
      </p:pic>
      <p:pic>
        <p:nvPicPr>
          <p:cNvPr id="3972" name="picture 39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082924" y="7750133"/>
            <a:ext cx="1517667" cy="1225553"/>
          </a:xfrm>
          <a:prstGeom prst="rect">
            <a:avLst/>
          </a:prstGeom>
        </p:spPr>
      </p:pic>
      <p:pic>
        <p:nvPicPr>
          <p:cNvPr id="3974" name="picture 39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955895" y="2828956"/>
            <a:ext cx="1835162" cy="863555"/>
          </a:xfrm>
          <a:prstGeom prst="rect">
            <a:avLst/>
          </a:prstGeom>
        </p:spPr>
      </p:pic>
      <p:pic>
        <p:nvPicPr>
          <p:cNvPr id="3976" name="picture 39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178433" y="2803495"/>
            <a:ext cx="1746257" cy="895407"/>
          </a:xfrm>
          <a:prstGeom prst="rect">
            <a:avLst/>
          </a:prstGeom>
        </p:spPr>
      </p:pic>
      <p:pic>
        <p:nvPicPr>
          <p:cNvPr id="3978" name="picture 397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96949" y="5356234"/>
            <a:ext cx="1631962" cy="908084"/>
          </a:xfrm>
          <a:prstGeom prst="rect">
            <a:avLst/>
          </a:prstGeom>
        </p:spPr>
      </p:pic>
      <p:pic>
        <p:nvPicPr>
          <p:cNvPr id="3980" name="picture 398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28706" y="2828956"/>
            <a:ext cx="1562081" cy="838200"/>
          </a:xfrm>
          <a:prstGeom prst="rect">
            <a:avLst/>
          </a:prstGeom>
        </p:spPr>
      </p:pic>
      <p:pic>
        <p:nvPicPr>
          <p:cNvPr id="3982" name="picture 398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177958" y="7654893"/>
            <a:ext cx="869945" cy="1409747"/>
          </a:xfrm>
          <a:prstGeom prst="rect">
            <a:avLst/>
          </a:prstGeom>
        </p:spPr>
      </p:pic>
      <p:pic>
        <p:nvPicPr>
          <p:cNvPr id="3984" name="picture 398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622956" y="7756525"/>
            <a:ext cx="888969" cy="1104852"/>
          </a:xfrm>
          <a:prstGeom prst="rect">
            <a:avLst/>
          </a:prstGeom>
        </p:spPr>
      </p:pic>
      <p:grpSp>
        <p:nvGrpSpPr>
          <p:cNvPr id="680" name="group 680"/>
          <p:cNvGrpSpPr/>
          <p:nvPr/>
        </p:nvGrpSpPr>
        <p:grpSpPr>
          <a:xfrm rot="21600000">
            <a:off x="2905115" y="1736678"/>
            <a:ext cx="1854185" cy="520731"/>
            <a:chOff x="0" y="0"/>
            <a:chExt cx="1854185" cy="520731"/>
          </a:xfrm>
        </p:grpSpPr>
        <p:pic>
          <p:nvPicPr>
            <p:cNvPr id="3986" name="picture 398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1854185" cy="520731"/>
            </a:xfrm>
            <a:prstGeom prst="rect">
              <a:avLst/>
            </a:prstGeom>
          </p:spPr>
        </p:pic>
        <p:sp>
          <p:nvSpPr>
            <p:cNvPr id="3988" name="textbox 3988"/>
            <p:cNvSpPr/>
            <p:nvPr/>
          </p:nvSpPr>
          <p:spPr>
            <a:xfrm>
              <a:off x="-12700" y="-12700"/>
              <a:ext cx="1879600" cy="5784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9311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BEATTHE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97000"/>
                </a:lnSpc>
                <a:spcBef>
                  <a:spcPts val="160"/>
                </a:spcBef>
              </a:pPr>
              <a:r>
                <a:rPr sz="1600" b="1" kern="0" spc="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6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CHAIN</a:t>
              </a:r>
              <a:endParaRPr sz="1600" baseline="-3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93115" algn="l" rtl="0" eaLnBrk="0">
                <a:lnSpc>
                  <a:spcPct val="82000"/>
                </a:lnSpc>
                <a:spcBef>
                  <a:spcPts val="230"/>
                </a:spcBef>
              </a:pPr>
              <a:r>
                <a:rPr sz="1100" b="1" kern="0" spc="-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ADJUSTER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82" name="group 682"/>
          <p:cNvGrpSpPr/>
          <p:nvPr/>
        </p:nvGrpSpPr>
        <p:grpSpPr>
          <a:xfrm rot="21600000">
            <a:off x="682654" y="1743068"/>
            <a:ext cx="1841452" cy="520732"/>
            <a:chOff x="0" y="0"/>
            <a:chExt cx="1841452" cy="520732"/>
          </a:xfrm>
        </p:grpSpPr>
        <p:pic>
          <p:nvPicPr>
            <p:cNvPr id="3990" name="picture 399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41452" cy="520731"/>
            </a:xfrm>
            <a:prstGeom prst="rect">
              <a:avLst/>
            </a:prstGeom>
          </p:spPr>
        </p:pic>
        <p:sp>
          <p:nvSpPr>
            <p:cNvPr id="3992" name="textbox 3992"/>
            <p:cNvSpPr/>
            <p:nvPr/>
          </p:nvSpPr>
          <p:spPr>
            <a:xfrm>
              <a:off x="-12700" y="-12700"/>
              <a:ext cx="1866900" cy="5784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7406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b="1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BEAT THE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ts val="1260"/>
                </a:lnSpc>
                <a:spcBef>
                  <a:spcPts val="110"/>
                </a:spcBef>
              </a:pPr>
              <a:r>
                <a:rPr sz="1600" b="1" kern="0" spc="20" baseline="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600" b="1" kern="0" spc="2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CHAIN</a:t>
              </a:r>
              <a:endParaRPr sz="1600" baseline="-3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74065" algn="l" rtl="0" eaLnBrk="0">
                <a:lnSpc>
                  <a:spcPct val="82000"/>
                </a:lnSpc>
                <a:spcBef>
                  <a:spcPts val="230"/>
                </a:spcBef>
              </a:pPr>
              <a:r>
                <a:rPr sz="1100" b="1" kern="0" spc="-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ADJUSTER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994" name="picture 399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682654" y="6937394"/>
            <a:ext cx="1841452" cy="520731"/>
          </a:xfrm>
          <a:prstGeom prst="rect">
            <a:avLst/>
          </a:prstGeom>
        </p:spPr>
      </p:pic>
      <p:pic>
        <p:nvPicPr>
          <p:cNvPr id="3996" name="picture 399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2911482" y="6943680"/>
            <a:ext cx="1854185" cy="514445"/>
          </a:xfrm>
          <a:prstGeom prst="rect">
            <a:avLst/>
          </a:prstGeom>
        </p:spPr>
      </p:pic>
      <p:grpSp>
        <p:nvGrpSpPr>
          <p:cNvPr id="684" name="group 684"/>
          <p:cNvGrpSpPr/>
          <p:nvPr/>
        </p:nvGrpSpPr>
        <p:grpSpPr>
          <a:xfrm rot="21600000">
            <a:off x="2911482" y="4340231"/>
            <a:ext cx="1854185" cy="514340"/>
            <a:chOff x="0" y="0"/>
            <a:chExt cx="1854185" cy="514340"/>
          </a:xfrm>
        </p:grpSpPr>
        <p:pic>
          <p:nvPicPr>
            <p:cNvPr id="3998" name="picture 399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854185" cy="514340"/>
            </a:xfrm>
            <a:prstGeom prst="rect">
              <a:avLst/>
            </a:prstGeom>
          </p:spPr>
        </p:pic>
        <p:sp>
          <p:nvSpPr>
            <p:cNvPr id="4000" name="textbox 4000"/>
            <p:cNvSpPr/>
            <p:nvPr/>
          </p:nvSpPr>
          <p:spPr>
            <a:xfrm>
              <a:off x="-12700" y="-12700"/>
              <a:ext cx="187960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9000"/>
                </a:lnSpc>
                <a:spcBef>
                  <a:spcPts val="0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O-RING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86" name="group 686"/>
          <p:cNvGrpSpPr/>
          <p:nvPr/>
        </p:nvGrpSpPr>
        <p:grpSpPr>
          <a:xfrm rot="21600000">
            <a:off x="5140309" y="1743069"/>
            <a:ext cx="1854185" cy="514340"/>
            <a:chOff x="0" y="0"/>
            <a:chExt cx="1854185" cy="514340"/>
          </a:xfrm>
        </p:grpSpPr>
        <p:pic>
          <p:nvPicPr>
            <p:cNvPr id="4002" name="picture 4002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854185" cy="514340"/>
            </a:xfrm>
            <a:prstGeom prst="rect">
              <a:avLst/>
            </a:prstGeom>
          </p:spPr>
        </p:pic>
        <p:sp>
          <p:nvSpPr>
            <p:cNvPr id="4004" name="textbox 4004"/>
            <p:cNvSpPr/>
            <p:nvPr/>
          </p:nvSpPr>
          <p:spPr>
            <a:xfrm>
              <a:off x="-12700" y="-12700"/>
              <a:ext cx="187960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55650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b="1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BEAT THE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9000"/>
                </a:lnSpc>
                <a:spcBef>
                  <a:spcPts val="110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CHAIN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55650" algn="l" rtl="0" eaLnBrk="0">
                <a:lnSpc>
                  <a:spcPct val="82000"/>
                </a:lnSpc>
                <a:spcBef>
                  <a:spcPts val="215"/>
                </a:spcBef>
              </a:pPr>
              <a:r>
                <a:rPr sz="1100" b="1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ADJUSTER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88" name="group 688"/>
          <p:cNvGrpSpPr/>
          <p:nvPr/>
        </p:nvGrpSpPr>
        <p:grpSpPr>
          <a:xfrm rot="21600000">
            <a:off x="5146676" y="4346622"/>
            <a:ext cx="1854186" cy="507949"/>
            <a:chOff x="0" y="0"/>
            <a:chExt cx="1854186" cy="507949"/>
          </a:xfrm>
        </p:grpSpPr>
        <p:pic>
          <p:nvPicPr>
            <p:cNvPr id="4006" name="picture 4006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854186" cy="507949"/>
            </a:xfrm>
            <a:prstGeom prst="rect">
              <a:avLst/>
            </a:prstGeom>
          </p:spPr>
        </p:pic>
        <p:sp>
          <p:nvSpPr>
            <p:cNvPr id="4008" name="textbox 4008"/>
            <p:cNvSpPr/>
            <p:nvPr/>
          </p:nvSpPr>
          <p:spPr>
            <a:xfrm>
              <a:off x="-12700" y="-12700"/>
              <a:ext cx="187960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ct val="81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O-RING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4010" name="picture 40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5153043" y="6943680"/>
            <a:ext cx="1847819" cy="508053"/>
          </a:xfrm>
          <a:prstGeom prst="rect">
            <a:avLst/>
          </a:prstGeom>
        </p:spPr>
      </p:pic>
      <p:grpSp>
        <p:nvGrpSpPr>
          <p:cNvPr id="690" name="group 690"/>
          <p:cNvGrpSpPr/>
          <p:nvPr/>
        </p:nvGrpSpPr>
        <p:grpSpPr>
          <a:xfrm rot="21600000">
            <a:off x="682654" y="4346622"/>
            <a:ext cx="1841452" cy="507949"/>
            <a:chOff x="0" y="0"/>
            <a:chExt cx="1841452" cy="507949"/>
          </a:xfrm>
        </p:grpSpPr>
        <p:pic>
          <p:nvPicPr>
            <p:cNvPr id="4012" name="picture 4012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841452" cy="507949"/>
            </a:xfrm>
            <a:prstGeom prst="rect">
              <a:avLst/>
            </a:prstGeom>
          </p:spPr>
        </p:pic>
        <p:sp>
          <p:nvSpPr>
            <p:cNvPr id="4014" name="textbox 4014"/>
            <p:cNvSpPr/>
            <p:nvPr/>
          </p:nvSpPr>
          <p:spPr>
            <a:xfrm>
              <a:off x="-12700" y="-12700"/>
              <a:ext cx="186690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9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O-RI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NG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4016" name="textbox 4016"/>
          <p:cNvSpPr/>
          <p:nvPr/>
        </p:nvSpPr>
        <p:spPr>
          <a:xfrm>
            <a:off x="5915017" y="7080284"/>
            <a:ext cx="906780" cy="3162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 VALVE</a:t>
            </a:r>
            <a:r>
              <a:rPr sz="11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WARHEAD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18" name="textbox 4018"/>
          <p:cNvSpPr/>
          <p:nvPr/>
        </p:nvSpPr>
        <p:spPr>
          <a:xfrm>
            <a:off x="3648065" y="7073893"/>
            <a:ext cx="868044" cy="3225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FOOTVALVE</a:t>
            </a:r>
            <a:r>
              <a:rPr sz="11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WARHEAD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20" name="textbox 4020"/>
          <p:cNvSpPr/>
          <p:nvPr/>
        </p:nvSpPr>
        <p:spPr>
          <a:xfrm>
            <a:off x="1463652" y="7073893"/>
            <a:ext cx="868044" cy="3225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350" algn="l" rtl="0" eaLnBrk="0">
              <a:lnSpc>
                <a:spcPct val="92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FOOTVALVE</a:t>
            </a:r>
            <a:r>
              <a:rPr sz="11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WARHEAD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022" name="picture 40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4024" name="picture 402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1336645"/>
            <a:ext cx="7658068" cy="12677"/>
          </a:xfrm>
          <a:prstGeom prst="rect">
            <a:avLst/>
          </a:prstGeom>
        </p:spPr>
      </p:pic>
      <p:sp>
        <p:nvSpPr>
          <p:cNvPr id="4026" name="textbox 4026"/>
          <p:cNvSpPr/>
          <p:nvPr/>
        </p:nvSpPr>
        <p:spPr>
          <a:xfrm>
            <a:off x="6543639" y="9607562"/>
            <a:ext cx="68199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114/PAGE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28" name="textbox 4028"/>
          <p:cNvSpPr/>
          <p:nvPr/>
        </p:nvSpPr>
        <p:spPr>
          <a:xfrm>
            <a:off x="777882" y="7156456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30" name="textbox 4030"/>
          <p:cNvSpPr/>
          <p:nvPr/>
        </p:nvSpPr>
        <p:spPr>
          <a:xfrm>
            <a:off x="5235537" y="7156456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32" name="textbox 4032"/>
          <p:cNvSpPr/>
          <p:nvPr/>
        </p:nvSpPr>
        <p:spPr>
          <a:xfrm>
            <a:off x="3013077" y="7156456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2" name="group 692"/>
          <p:cNvGrpSpPr/>
          <p:nvPr/>
        </p:nvGrpSpPr>
        <p:grpSpPr>
          <a:xfrm rot="21600000">
            <a:off x="9541" y="133354"/>
            <a:ext cx="7639042" cy="1073126"/>
            <a:chOff x="0" y="0"/>
            <a:chExt cx="7639042" cy="1073126"/>
          </a:xfrm>
        </p:grpSpPr>
        <p:pic>
          <p:nvPicPr>
            <p:cNvPr id="4034" name="picture 403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9042" cy="1073126"/>
            </a:xfrm>
            <a:prstGeom prst="rect">
              <a:avLst/>
            </a:prstGeom>
          </p:spPr>
        </p:pic>
        <p:sp>
          <p:nvSpPr>
            <p:cNvPr id="4036" name="textbox 4036"/>
            <p:cNvSpPr/>
            <p:nvPr/>
          </p:nvSpPr>
          <p:spPr>
            <a:xfrm>
              <a:off x="-12700" y="-12700"/>
              <a:ext cx="7664450" cy="113918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6315" algn="l" rtl="0" eaLnBrk="0">
                <a:lnSpc>
                  <a:spcPct val="76000"/>
                </a:lnSpc>
              </a:pPr>
              <a:r>
                <a:rPr sz="1400" b="1" kern="0" spc="-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Parts</a:t>
              </a:r>
              <a:endParaRPr sz="14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4038" name="picture 40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911482" y="5200618"/>
            <a:ext cx="1797038" cy="1320860"/>
          </a:xfrm>
          <a:prstGeom prst="rect">
            <a:avLst/>
          </a:prstGeom>
        </p:spPr>
      </p:pic>
      <p:pic>
        <p:nvPicPr>
          <p:cNvPr id="4040" name="picture 40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879725" y="2692357"/>
            <a:ext cx="1866919" cy="1117683"/>
          </a:xfrm>
          <a:prstGeom prst="rect">
            <a:avLst/>
          </a:prstGeom>
        </p:spPr>
      </p:pic>
      <p:pic>
        <p:nvPicPr>
          <p:cNvPr id="4042" name="picture 40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52458" y="5245070"/>
            <a:ext cx="1670086" cy="1231957"/>
          </a:xfrm>
          <a:prstGeom prst="rect">
            <a:avLst/>
          </a:prstGeom>
        </p:spPr>
      </p:pic>
      <p:pic>
        <p:nvPicPr>
          <p:cNvPr id="4044" name="picture 40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216557" y="7842234"/>
            <a:ext cx="1708133" cy="1200190"/>
          </a:xfrm>
          <a:prstGeom prst="rect">
            <a:avLst/>
          </a:prstGeom>
        </p:spPr>
      </p:pic>
      <p:pic>
        <p:nvPicPr>
          <p:cNvPr id="4046" name="picture 40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343508" y="2641614"/>
            <a:ext cx="1447786" cy="1212877"/>
          </a:xfrm>
          <a:prstGeom prst="rect">
            <a:avLst/>
          </a:prstGeom>
        </p:spPr>
      </p:pic>
      <p:pic>
        <p:nvPicPr>
          <p:cNvPr id="4048" name="picture 40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76287" y="2794050"/>
            <a:ext cx="1835162" cy="908005"/>
          </a:xfrm>
          <a:prstGeom prst="rect">
            <a:avLst/>
          </a:prstGeom>
        </p:spPr>
      </p:pic>
      <p:pic>
        <p:nvPicPr>
          <p:cNvPr id="4050" name="picture 405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152805" y="7835944"/>
            <a:ext cx="1320758" cy="1206481"/>
          </a:xfrm>
          <a:prstGeom prst="rect">
            <a:avLst/>
          </a:prstGeom>
        </p:spPr>
      </p:pic>
      <p:pic>
        <p:nvPicPr>
          <p:cNvPr id="4052" name="picture 405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527685" y="5149876"/>
            <a:ext cx="1073145" cy="1416053"/>
          </a:xfrm>
          <a:prstGeom prst="rect">
            <a:avLst/>
          </a:prstGeom>
        </p:spPr>
      </p:pic>
      <p:pic>
        <p:nvPicPr>
          <p:cNvPr id="4054" name="picture 405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663554" y="8045411"/>
            <a:ext cx="1847895" cy="793837"/>
          </a:xfrm>
          <a:prstGeom prst="rect">
            <a:avLst/>
          </a:prstGeom>
        </p:spPr>
      </p:pic>
      <p:pic>
        <p:nvPicPr>
          <p:cNvPr id="4056" name="picture 405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911482" y="6940518"/>
            <a:ext cx="1854185" cy="520732"/>
          </a:xfrm>
          <a:prstGeom prst="rect">
            <a:avLst/>
          </a:prstGeom>
        </p:spPr>
      </p:pic>
      <p:pic>
        <p:nvPicPr>
          <p:cNvPr id="4058" name="picture 405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140309" y="6934227"/>
            <a:ext cx="1854185" cy="520628"/>
          </a:xfrm>
          <a:prstGeom prst="rect">
            <a:avLst/>
          </a:prstGeom>
        </p:spPr>
      </p:pic>
      <p:pic>
        <p:nvPicPr>
          <p:cNvPr id="4060" name="picture 406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688944" y="6934227"/>
            <a:ext cx="1847895" cy="520628"/>
          </a:xfrm>
          <a:prstGeom prst="rect">
            <a:avLst/>
          </a:prstGeom>
        </p:spPr>
      </p:pic>
      <p:pic>
        <p:nvPicPr>
          <p:cNvPr id="4062" name="picture 406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5133942" y="4343354"/>
            <a:ext cx="1866920" cy="514442"/>
          </a:xfrm>
          <a:prstGeom prst="rect">
            <a:avLst/>
          </a:prstGeom>
        </p:spPr>
      </p:pic>
      <p:pic>
        <p:nvPicPr>
          <p:cNvPr id="4064" name="picture 406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2911482" y="4343354"/>
            <a:ext cx="1854185" cy="514442"/>
          </a:xfrm>
          <a:prstGeom prst="rect">
            <a:avLst/>
          </a:prstGeom>
        </p:spPr>
      </p:pic>
      <p:pic>
        <p:nvPicPr>
          <p:cNvPr id="4066" name="picture 406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2905115" y="1739900"/>
            <a:ext cx="1854185" cy="514337"/>
          </a:xfrm>
          <a:prstGeom prst="rect">
            <a:avLst/>
          </a:prstGeom>
        </p:spPr>
      </p:pic>
      <p:pic>
        <p:nvPicPr>
          <p:cNvPr id="4068" name="picture 406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5140309" y="1739900"/>
            <a:ext cx="1854185" cy="514337"/>
          </a:xfrm>
          <a:prstGeom prst="rect">
            <a:avLst/>
          </a:prstGeom>
        </p:spPr>
      </p:pic>
      <p:pic>
        <p:nvPicPr>
          <p:cNvPr id="4070" name="picture 407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688944" y="1739900"/>
            <a:ext cx="1841528" cy="514337"/>
          </a:xfrm>
          <a:prstGeom prst="rect">
            <a:avLst/>
          </a:prstGeom>
        </p:spPr>
      </p:pic>
      <p:pic>
        <p:nvPicPr>
          <p:cNvPr id="4072" name="picture 407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688944" y="4343354"/>
            <a:ext cx="1841528" cy="508047"/>
          </a:xfrm>
          <a:prstGeom prst="rect">
            <a:avLst/>
          </a:prstGeom>
        </p:spPr>
      </p:pic>
      <p:sp>
        <p:nvSpPr>
          <p:cNvPr id="4074" name="textbox 4074"/>
          <p:cNvSpPr/>
          <p:nvPr/>
        </p:nvSpPr>
        <p:spPr>
          <a:xfrm>
            <a:off x="5762598" y="1881210"/>
            <a:ext cx="1106169" cy="325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2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r>
              <a:rPr sz="1000" b="1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76" name="textbox 4076"/>
          <p:cNvSpPr/>
          <p:nvPr/>
        </p:nvSpPr>
        <p:spPr>
          <a:xfrm>
            <a:off x="5762598" y="4484665"/>
            <a:ext cx="1113155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" algn="l" rtl="0" eaLnBrk="0">
              <a:lnSpc>
                <a:spcPct val="85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280"/>
              </a:spcBef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 SEAL</a:t>
            </a:r>
            <a:r>
              <a:rPr sz="10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78" name="textbox 4078"/>
          <p:cNvSpPr/>
          <p:nvPr/>
        </p:nvSpPr>
        <p:spPr>
          <a:xfrm>
            <a:off x="3571894" y="7075406"/>
            <a:ext cx="1068069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2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SWING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80" name="textbox 4080"/>
          <p:cNvSpPr/>
          <p:nvPr/>
        </p:nvSpPr>
        <p:spPr>
          <a:xfrm>
            <a:off x="1381114" y="7075405"/>
            <a:ext cx="1012189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CENTER</a:t>
            </a:r>
            <a:r>
              <a:rPr sz="10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JOINT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5000"/>
              </a:lnSpc>
              <a:spcBef>
                <a:spcPts val="0"/>
              </a:spcBef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82" name="textbox 4082"/>
          <p:cNvSpPr/>
          <p:nvPr/>
        </p:nvSpPr>
        <p:spPr>
          <a:xfrm>
            <a:off x="1438261" y="4484665"/>
            <a:ext cx="907414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5000"/>
              </a:lnSpc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BOOM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280"/>
              </a:spcBef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CYSAEAL</a:t>
            </a:r>
            <a:r>
              <a:rPr sz="10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84" name="textbox 4084"/>
          <p:cNvSpPr/>
          <p:nvPr/>
        </p:nvSpPr>
        <p:spPr>
          <a:xfrm>
            <a:off x="3660799" y="4484665"/>
            <a:ext cx="907414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ct val="85000"/>
              </a:lnSpc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BOOM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280"/>
              </a:spcBef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CYSAEAL</a:t>
            </a:r>
            <a:r>
              <a:rPr sz="10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86" name="textbox 4086"/>
          <p:cNvSpPr/>
          <p:nvPr/>
        </p:nvSpPr>
        <p:spPr>
          <a:xfrm>
            <a:off x="3711580" y="1868525"/>
            <a:ext cx="686434" cy="3321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2065" algn="l" rtl="0" eaLnBrk="0">
              <a:lnSpc>
                <a:spcPct val="104000"/>
              </a:lnSpc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ARM</a:t>
            </a:r>
            <a:r>
              <a:rPr sz="1000" b="1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</a:t>
            </a:r>
            <a:r>
              <a:rPr sz="1000" kern="0" spc="10" dirty="0">
                <a:solidFill>
                  <a:srgbClr val="7C7CB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</a:t>
            </a:r>
            <a:r>
              <a:rPr sz="1000" kern="0" spc="0" dirty="0">
                <a:solidFill>
                  <a:srgbClr val="7C7CB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88" name="textbox 4088"/>
          <p:cNvSpPr/>
          <p:nvPr/>
        </p:nvSpPr>
        <p:spPr>
          <a:xfrm>
            <a:off x="1489042" y="1881210"/>
            <a:ext cx="692150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2700" algn="l" rtl="0" eaLnBrk="0">
              <a:lnSpc>
                <a:spcPct val="100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ARM</a:t>
            </a:r>
            <a:r>
              <a:rPr sz="10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CYL'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90" name="textbox 4090"/>
          <p:cNvSpPr/>
          <p:nvPr/>
        </p:nvSpPr>
        <p:spPr>
          <a:xfrm>
            <a:off x="6054702" y="7088091"/>
            <a:ext cx="627380" cy="3136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98000"/>
              </a:lnSpc>
            </a:pP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092" name="picture 409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944141"/>
            <a:ext cx="7658068" cy="12686"/>
          </a:xfrm>
          <a:prstGeom prst="rect">
            <a:avLst/>
          </a:prstGeom>
        </p:spPr>
      </p:pic>
      <p:pic>
        <p:nvPicPr>
          <p:cNvPr id="4094" name="picture 409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175" y="1333544"/>
            <a:ext cx="7658068" cy="12684"/>
          </a:xfrm>
          <a:prstGeom prst="rect">
            <a:avLst/>
          </a:prstGeom>
        </p:spPr>
      </p:pic>
      <p:sp>
        <p:nvSpPr>
          <p:cNvPr id="4096" name="textbox 4096"/>
          <p:cNvSpPr/>
          <p:nvPr/>
        </p:nvSpPr>
        <p:spPr>
          <a:xfrm>
            <a:off x="479411" y="9621856"/>
            <a:ext cx="64071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115/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98" name="textbox 4098"/>
          <p:cNvSpPr/>
          <p:nvPr/>
        </p:nvSpPr>
        <p:spPr>
          <a:xfrm>
            <a:off x="784249" y="715804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00" name="textbox 4100"/>
          <p:cNvSpPr/>
          <p:nvPr/>
        </p:nvSpPr>
        <p:spPr>
          <a:xfrm>
            <a:off x="784249" y="4560882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02" name="textbox 4102"/>
          <p:cNvSpPr/>
          <p:nvPr/>
        </p:nvSpPr>
        <p:spPr>
          <a:xfrm>
            <a:off x="784249" y="1957428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04" name="textbox 4104"/>
          <p:cNvSpPr/>
          <p:nvPr/>
        </p:nvSpPr>
        <p:spPr>
          <a:xfrm>
            <a:off x="5235537" y="4560882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06" name="textbox 4106"/>
          <p:cNvSpPr/>
          <p:nvPr/>
        </p:nvSpPr>
        <p:spPr>
          <a:xfrm>
            <a:off x="3013076" y="1957428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08" name="textbox 4108"/>
          <p:cNvSpPr/>
          <p:nvPr/>
        </p:nvSpPr>
        <p:spPr>
          <a:xfrm>
            <a:off x="5235537" y="715804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10" name="textbox 4110"/>
          <p:cNvSpPr/>
          <p:nvPr/>
        </p:nvSpPr>
        <p:spPr>
          <a:xfrm>
            <a:off x="5235537" y="1970113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12" name="textbox 4112"/>
          <p:cNvSpPr/>
          <p:nvPr/>
        </p:nvSpPr>
        <p:spPr>
          <a:xfrm>
            <a:off x="3013076" y="4560882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14" name="textbox 4114"/>
          <p:cNvSpPr/>
          <p:nvPr/>
        </p:nvSpPr>
        <p:spPr>
          <a:xfrm>
            <a:off x="3013076" y="715804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4" name="group 694"/>
          <p:cNvGrpSpPr/>
          <p:nvPr/>
        </p:nvGrpSpPr>
        <p:grpSpPr>
          <a:xfrm rot="21600000">
            <a:off x="3175" y="133354"/>
            <a:ext cx="7658068" cy="1212874"/>
            <a:chOff x="0" y="0"/>
            <a:chExt cx="7658068" cy="1212874"/>
          </a:xfrm>
        </p:grpSpPr>
        <p:sp>
          <p:nvSpPr>
            <p:cNvPr id="4116" name="rect 4116"/>
            <p:cNvSpPr/>
            <p:nvPr/>
          </p:nvSpPr>
          <p:spPr>
            <a:xfrm>
              <a:off x="6366" y="0"/>
              <a:ext cx="7651699" cy="1066836"/>
            </a:xfrm>
            <a:prstGeom prst="rect">
              <a:avLst/>
            </a:prstGeom>
            <a:solidFill>
              <a:srgbClr val="1128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118" name="textbox 4118"/>
            <p:cNvSpPr/>
            <p:nvPr/>
          </p:nvSpPr>
          <p:spPr>
            <a:xfrm>
              <a:off x="5518176" y="371455"/>
              <a:ext cx="1483994" cy="5162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651" rIns="0" bIns="0"/>
            <a:lstStyle/>
            <a:p>
              <a:pPr marL="551815" indent="-539115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sz="17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油封/</a:t>
              </a:r>
              <a:r>
                <a:rPr sz="17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CAT</a:t>
              </a:r>
              <a:r>
                <a:rPr sz="1700" kern="0" spc="3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120B</a:t>
              </a:r>
              <a:r>
                <a:rPr sz="1700" kern="0" spc="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</a:t>
              </a:r>
              <a:r>
                <a:rPr sz="1700" kern="0" spc="-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SEAL</a:t>
              </a:r>
              <a:r>
                <a:rPr sz="1700" kern="0" spc="1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700" kern="0" spc="-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KIT</a:t>
              </a:r>
              <a:endParaRPr sz="1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4120" name="picture 412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190"/>
              <a:ext cx="7658068" cy="12684"/>
            </a:xfrm>
            <a:prstGeom prst="rect">
              <a:avLst/>
            </a:prstGeom>
          </p:spPr>
        </p:pic>
      </p:grpSp>
      <p:pic>
        <p:nvPicPr>
          <p:cNvPr id="4122" name="picture 4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987652" y="2590768"/>
            <a:ext cx="1701843" cy="1301779"/>
          </a:xfrm>
          <a:prstGeom prst="rect">
            <a:avLst/>
          </a:prstGeom>
        </p:spPr>
      </p:pic>
      <p:pic>
        <p:nvPicPr>
          <p:cNvPr id="4124" name="picture 41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29213" y="2616244"/>
            <a:ext cx="1670086" cy="1244537"/>
          </a:xfrm>
          <a:prstGeom prst="rect">
            <a:avLst/>
          </a:prstGeom>
        </p:spPr>
      </p:pic>
      <p:pic>
        <p:nvPicPr>
          <p:cNvPr id="4126" name="picture 41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387999" y="7766016"/>
            <a:ext cx="1377905" cy="1371602"/>
          </a:xfrm>
          <a:prstGeom prst="rect">
            <a:avLst/>
          </a:prstGeom>
        </p:spPr>
      </p:pic>
      <p:pic>
        <p:nvPicPr>
          <p:cNvPr id="4128" name="picture 41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47730" y="2641615"/>
            <a:ext cx="1485910" cy="1206481"/>
          </a:xfrm>
          <a:prstGeom prst="rect">
            <a:avLst/>
          </a:prstGeom>
        </p:spPr>
      </p:pic>
      <p:pic>
        <p:nvPicPr>
          <p:cNvPr id="4130" name="picture 41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15972" y="7867605"/>
            <a:ext cx="1536691" cy="1149344"/>
          </a:xfrm>
          <a:prstGeom prst="rect">
            <a:avLst/>
          </a:prstGeom>
        </p:spPr>
      </p:pic>
      <p:pic>
        <p:nvPicPr>
          <p:cNvPr id="4132" name="picture 41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089291" y="7867605"/>
            <a:ext cx="1492200" cy="1149344"/>
          </a:xfrm>
          <a:prstGeom prst="rect">
            <a:avLst/>
          </a:prstGeom>
        </p:spPr>
      </p:pic>
      <p:pic>
        <p:nvPicPr>
          <p:cNvPr id="4134" name="picture 41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279756" y="5156167"/>
            <a:ext cx="1111268" cy="1409763"/>
          </a:xfrm>
          <a:prstGeom prst="rect">
            <a:avLst/>
          </a:prstGeom>
        </p:spPr>
      </p:pic>
      <p:pic>
        <p:nvPicPr>
          <p:cNvPr id="4136" name="picture 413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178433" y="5422876"/>
            <a:ext cx="1771648" cy="863659"/>
          </a:xfrm>
          <a:prstGeom prst="rect">
            <a:avLst/>
          </a:prstGeom>
        </p:spPr>
      </p:pic>
      <p:pic>
        <p:nvPicPr>
          <p:cNvPr id="4138" name="picture 413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069953" y="5156167"/>
            <a:ext cx="1041387" cy="1422448"/>
          </a:xfrm>
          <a:prstGeom prst="rect">
            <a:avLst/>
          </a:prstGeom>
        </p:spPr>
      </p:pic>
      <p:pic>
        <p:nvPicPr>
          <p:cNvPr id="4140" name="picture 414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88944" y="6921542"/>
            <a:ext cx="1847895" cy="533313"/>
          </a:xfrm>
          <a:prstGeom prst="rect">
            <a:avLst/>
          </a:prstGeom>
        </p:spPr>
      </p:pic>
      <p:pic>
        <p:nvPicPr>
          <p:cNvPr id="4142" name="picture 414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2911482" y="1733504"/>
            <a:ext cx="1860552" cy="520733"/>
          </a:xfrm>
          <a:prstGeom prst="rect">
            <a:avLst/>
          </a:prstGeom>
        </p:spPr>
      </p:pic>
      <p:pic>
        <p:nvPicPr>
          <p:cNvPr id="4144" name="picture 414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5146676" y="6934227"/>
            <a:ext cx="1860552" cy="520628"/>
          </a:xfrm>
          <a:prstGeom prst="rect">
            <a:avLst/>
          </a:prstGeom>
        </p:spPr>
      </p:pic>
      <p:pic>
        <p:nvPicPr>
          <p:cNvPr id="4146" name="picture 414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2911482" y="6940518"/>
            <a:ext cx="1860552" cy="514337"/>
          </a:xfrm>
          <a:prstGeom prst="rect">
            <a:avLst/>
          </a:prstGeom>
        </p:spPr>
      </p:pic>
      <p:pic>
        <p:nvPicPr>
          <p:cNvPr id="4148" name="picture 414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5146676" y="1739900"/>
            <a:ext cx="1860552" cy="514337"/>
          </a:xfrm>
          <a:prstGeom prst="rect">
            <a:avLst/>
          </a:prstGeom>
        </p:spPr>
      </p:pic>
      <p:pic>
        <p:nvPicPr>
          <p:cNvPr id="4150" name="picture 415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2911482" y="4343354"/>
            <a:ext cx="1854185" cy="514442"/>
          </a:xfrm>
          <a:prstGeom prst="rect">
            <a:avLst/>
          </a:prstGeom>
        </p:spPr>
      </p:pic>
      <p:pic>
        <p:nvPicPr>
          <p:cNvPr id="4152" name="picture 415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688944" y="1739900"/>
            <a:ext cx="1847895" cy="514337"/>
          </a:xfrm>
          <a:prstGeom prst="rect">
            <a:avLst/>
          </a:prstGeom>
        </p:spPr>
      </p:pic>
      <p:pic>
        <p:nvPicPr>
          <p:cNvPr id="4154" name="picture 415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688944" y="4343354"/>
            <a:ext cx="1847895" cy="508047"/>
          </a:xfrm>
          <a:prstGeom prst="rect">
            <a:avLst/>
          </a:prstGeom>
        </p:spPr>
      </p:pic>
      <p:pic>
        <p:nvPicPr>
          <p:cNvPr id="4156" name="picture 415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5153043" y="4343354"/>
            <a:ext cx="1847819" cy="508047"/>
          </a:xfrm>
          <a:prstGeom prst="rect">
            <a:avLst/>
          </a:prstGeom>
        </p:spPr>
      </p:pic>
      <p:sp>
        <p:nvSpPr>
          <p:cNvPr id="4158" name="textbox 4158"/>
          <p:cNvSpPr/>
          <p:nvPr/>
        </p:nvSpPr>
        <p:spPr>
          <a:xfrm>
            <a:off x="5768965" y="7075405"/>
            <a:ext cx="1119505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02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60" name="textbox 4160"/>
          <p:cNvSpPr/>
          <p:nvPr/>
        </p:nvSpPr>
        <p:spPr>
          <a:xfrm>
            <a:off x="1317600" y="1881077"/>
            <a:ext cx="1113155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2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62" name="textbox 4162"/>
          <p:cNvSpPr/>
          <p:nvPr/>
        </p:nvSpPr>
        <p:spPr>
          <a:xfrm>
            <a:off x="3546504" y="4484532"/>
            <a:ext cx="1107439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280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</a:t>
            </a:r>
            <a:r>
              <a:rPr sz="10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64" name="textbox 4164"/>
          <p:cNvSpPr/>
          <p:nvPr/>
        </p:nvSpPr>
        <p:spPr>
          <a:xfrm>
            <a:off x="1317600" y="4484532"/>
            <a:ext cx="1101089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280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</a:t>
            </a:r>
            <a:r>
              <a:rPr sz="10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66" name="textbox 4166"/>
          <p:cNvSpPr/>
          <p:nvPr/>
        </p:nvSpPr>
        <p:spPr>
          <a:xfrm>
            <a:off x="1355724" y="7078606"/>
            <a:ext cx="1055369" cy="3232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1000"/>
              </a:lnSpc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r>
              <a:rPr sz="10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68" name="textbox 4168"/>
          <p:cNvSpPr/>
          <p:nvPr/>
        </p:nvSpPr>
        <p:spPr>
          <a:xfrm>
            <a:off x="5845212" y="4484532"/>
            <a:ext cx="995044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5715" algn="l" rtl="0" eaLnBrk="0">
              <a:lnSpc>
                <a:spcPct val="100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CENTER JOINT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70" name="textbox 4170"/>
          <p:cNvSpPr/>
          <p:nvPr/>
        </p:nvSpPr>
        <p:spPr>
          <a:xfrm>
            <a:off x="5902361" y="1881210"/>
            <a:ext cx="881380" cy="325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indent="-5715" algn="l" rtl="0" eaLnBrk="0">
              <a:lnSpc>
                <a:spcPct val="102000"/>
              </a:lnSpc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BUCKET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72" name="textbox 4172"/>
          <p:cNvSpPr/>
          <p:nvPr/>
        </p:nvSpPr>
        <p:spPr>
          <a:xfrm>
            <a:off x="3686189" y="1874815"/>
            <a:ext cx="859155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00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BUCKET CYL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74" name="textbox 4174"/>
          <p:cNvSpPr/>
          <p:nvPr/>
        </p:nvSpPr>
        <p:spPr>
          <a:xfrm>
            <a:off x="3648065" y="7075405"/>
            <a:ext cx="836294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02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PILOTVALVE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176" name="picture 417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944141"/>
            <a:ext cx="7645410" cy="12686"/>
          </a:xfrm>
          <a:prstGeom prst="rect">
            <a:avLst/>
          </a:prstGeom>
        </p:spPr>
      </p:pic>
      <p:sp>
        <p:nvSpPr>
          <p:cNvPr id="4178" name="textbox 4178"/>
          <p:cNvSpPr/>
          <p:nvPr/>
        </p:nvSpPr>
        <p:spPr>
          <a:xfrm>
            <a:off x="6537349" y="9621856"/>
            <a:ext cx="64071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116/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80" name="textbox 4180"/>
          <p:cNvSpPr/>
          <p:nvPr/>
        </p:nvSpPr>
        <p:spPr>
          <a:xfrm>
            <a:off x="3013076" y="4560882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82" name="textbox 4182"/>
          <p:cNvSpPr/>
          <p:nvPr/>
        </p:nvSpPr>
        <p:spPr>
          <a:xfrm>
            <a:off x="3013076" y="1957428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84" name="textbox 4184"/>
          <p:cNvSpPr/>
          <p:nvPr/>
        </p:nvSpPr>
        <p:spPr>
          <a:xfrm>
            <a:off x="3013076" y="715804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86" name="textbox 4186"/>
          <p:cNvSpPr/>
          <p:nvPr/>
        </p:nvSpPr>
        <p:spPr>
          <a:xfrm>
            <a:off x="784249" y="715804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88" name="textbox 4188"/>
          <p:cNvSpPr/>
          <p:nvPr/>
        </p:nvSpPr>
        <p:spPr>
          <a:xfrm>
            <a:off x="784249" y="4560882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90" name="textbox 4190"/>
          <p:cNvSpPr/>
          <p:nvPr/>
        </p:nvSpPr>
        <p:spPr>
          <a:xfrm>
            <a:off x="784249" y="1957428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92" name="textbox 4192"/>
          <p:cNvSpPr/>
          <p:nvPr/>
        </p:nvSpPr>
        <p:spPr>
          <a:xfrm>
            <a:off x="5229248" y="715804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94" name="textbox 4194"/>
          <p:cNvSpPr/>
          <p:nvPr/>
        </p:nvSpPr>
        <p:spPr>
          <a:xfrm>
            <a:off x="5229248" y="1970113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96" name="textbox 4196"/>
          <p:cNvSpPr/>
          <p:nvPr/>
        </p:nvSpPr>
        <p:spPr>
          <a:xfrm>
            <a:off x="5229248" y="4560882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" name="picture 41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3354"/>
            <a:ext cx="7651738" cy="1066836"/>
          </a:xfrm>
          <a:prstGeom prst="rect">
            <a:avLst/>
          </a:prstGeom>
        </p:spPr>
      </p:pic>
      <p:pic>
        <p:nvPicPr>
          <p:cNvPr id="4200" name="picture 42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49831" y="5365739"/>
            <a:ext cx="1771655" cy="1174715"/>
          </a:xfrm>
          <a:prstGeom prst="rect">
            <a:avLst/>
          </a:prstGeom>
        </p:spPr>
      </p:pic>
      <p:pic>
        <p:nvPicPr>
          <p:cNvPr id="4202" name="picture 42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060726" y="5308602"/>
            <a:ext cx="1581109" cy="1289094"/>
          </a:xfrm>
          <a:prstGeom prst="rect">
            <a:avLst/>
          </a:prstGeom>
        </p:spPr>
      </p:pic>
      <p:pic>
        <p:nvPicPr>
          <p:cNvPr id="4204" name="picture 42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04839" y="7848629"/>
            <a:ext cx="1809734" cy="1085812"/>
          </a:xfrm>
          <a:prstGeom prst="rect">
            <a:avLst/>
          </a:prstGeom>
        </p:spPr>
      </p:pic>
      <p:pic>
        <p:nvPicPr>
          <p:cNvPr id="4206" name="picture 420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264144" y="2749599"/>
            <a:ext cx="1568441" cy="1212771"/>
          </a:xfrm>
          <a:prstGeom prst="rect">
            <a:avLst/>
          </a:prstGeom>
        </p:spPr>
      </p:pic>
      <p:pic>
        <p:nvPicPr>
          <p:cNvPr id="4208" name="picture 42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63602" y="5353053"/>
            <a:ext cx="1479540" cy="1200191"/>
          </a:xfrm>
          <a:prstGeom prst="rect">
            <a:avLst/>
          </a:prstGeom>
        </p:spPr>
      </p:pic>
      <p:pic>
        <p:nvPicPr>
          <p:cNvPr id="4210" name="picture 42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81073" y="2825712"/>
            <a:ext cx="1663638" cy="1060441"/>
          </a:xfrm>
          <a:prstGeom prst="rect">
            <a:avLst/>
          </a:prstGeom>
        </p:spPr>
      </p:pic>
      <p:pic>
        <p:nvPicPr>
          <p:cNvPr id="4212" name="picture 42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149831" y="7924847"/>
            <a:ext cx="1790694" cy="939772"/>
          </a:xfrm>
          <a:prstGeom prst="rect">
            <a:avLst/>
          </a:prstGeom>
        </p:spPr>
      </p:pic>
      <p:pic>
        <p:nvPicPr>
          <p:cNvPr id="4214" name="picture 42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940041" y="7943822"/>
            <a:ext cx="1822478" cy="908111"/>
          </a:xfrm>
          <a:prstGeom prst="rect">
            <a:avLst/>
          </a:prstGeom>
        </p:spPr>
      </p:pic>
      <p:pic>
        <p:nvPicPr>
          <p:cNvPr id="4216" name="picture 42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016275" y="2863874"/>
            <a:ext cx="1670010" cy="977828"/>
          </a:xfrm>
          <a:prstGeom prst="rect">
            <a:avLst/>
          </a:prstGeom>
        </p:spPr>
      </p:pic>
      <p:pic>
        <p:nvPicPr>
          <p:cNvPr id="4218" name="picture 42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79427" y="1739899"/>
            <a:ext cx="1854185" cy="520732"/>
          </a:xfrm>
          <a:prstGeom prst="rect">
            <a:avLst/>
          </a:prstGeom>
        </p:spPr>
      </p:pic>
      <p:pic>
        <p:nvPicPr>
          <p:cNvPr id="4220" name="picture 42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2908334" y="6934227"/>
            <a:ext cx="1854185" cy="520628"/>
          </a:xfrm>
          <a:prstGeom prst="rect">
            <a:avLst/>
          </a:prstGeom>
        </p:spPr>
      </p:pic>
      <p:pic>
        <p:nvPicPr>
          <p:cNvPr id="4222" name="picture 42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685799" y="6934227"/>
            <a:ext cx="1841518" cy="520628"/>
          </a:xfrm>
          <a:prstGeom prst="rect">
            <a:avLst/>
          </a:prstGeom>
        </p:spPr>
      </p:pic>
      <p:pic>
        <p:nvPicPr>
          <p:cNvPr id="4224" name="picture 422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5137165" y="6940518"/>
            <a:ext cx="1860557" cy="514337"/>
          </a:xfrm>
          <a:prstGeom prst="rect">
            <a:avLst/>
          </a:prstGeom>
        </p:spPr>
      </p:pic>
      <p:pic>
        <p:nvPicPr>
          <p:cNvPr id="4226" name="picture 422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2908334" y="4337064"/>
            <a:ext cx="1854185" cy="514337"/>
          </a:xfrm>
          <a:prstGeom prst="rect">
            <a:avLst/>
          </a:prstGeom>
        </p:spPr>
      </p:pic>
      <p:pic>
        <p:nvPicPr>
          <p:cNvPr id="4228" name="picture 422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5137165" y="1739900"/>
            <a:ext cx="1854184" cy="514337"/>
          </a:xfrm>
          <a:prstGeom prst="rect">
            <a:avLst/>
          </a:prstGeom>
        </p:spPr>
      </p:pic>
      <p:pic>
        <p:nvPicPr>
          <p:cNvPr id="4230" name="picture 423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2908334" y="1739900"/>
            <a:ext cx="1847813" cy="514337"/>
          </a:xfrm>
          <a:prstGeom prst="rect">
            <a:avLst/>
          </a:prstGeom>
        </p:spPr>
      </p:pic>
      <p:pic>
        <p:nvPicPr>
          <p:cNvPr id="4232" name="picture 423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5137165" y="4343354"/>
            <a:ext cx="1854184" cy="508047"/>
          </a:xfrm>
          <a:prstGeom prst="rect">
            <a:avLst/>
          </a:prstGeom>
        </p:spPr>
      </p:pic>
      <p:pic>
        <p:nvPicPr>
          <p:cNvPr id="4234" name="picture 423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679427" y="4343354"/>
            <a:ext cx="1847890" cy="508047"/>
          </a:xfrm>
          <a:prstGeom prst="rect">
            <a:avLst/>
          </a:prstGeom>
        </p:spPr>
      </p:pic>
      <p:sp>
        <p:nvSpPr>
          <p:cNvPr id="4236" name="textbox 4236"/>
          <p:cNvSpPr/>
          <p:nvPr/>
        </p:nvSpPr>
        <p:spPr>
          <a:xfrm>
            <a:off x="3581434" y="1884277"/>
            <a:ext cx="1049019" cy="3168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5715" algn="l" rtl="0" eaLnBrk="0">
              <a:lnSpc>
                <a:spcPct val="99000"/>
              </a:lnSpc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38" name="textbox 4238"/>
          <p:cNvSpPr/>
          <p:nvPr/>
        </p:nvSpPr>
        <p:spPr>
          <a:xfrm>
            <a:off x="1346232" y="1884277"/>
            <a:ext cx="1049019" cy="3168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indent="-5715" algn="l" rtl="0" eaLnBrk="0">
              <a:lnSpc>
                <a:spcPct val="99000"/>
              </a:lnSpc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  VALV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40" name="textbox 4240"/>
          <p:cNvSpPr/>
          <p:nvPr/>
        </p:nvSpPr>
        <p:spPr>
          <a:xfrm>
            <a:off x="5803892" y="1868392"/>
            <a:ext cx="987425" cy="332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ct val="85000"/>
              </a:lnSpc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BOOM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CYLSAEAL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42" name="textbox 4242"/>
          <p:cNvSpPr/>
          <p:nvPr/>
        </p:nvSpPr>
        <p:spPr>
          <a:xfrm>
            <a:off x="1384310" y="7081696"/>
            <a:ext cx="1001394" cy="3136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2065" algn="l" rtl="0" eaLnBrk="0">
              <a:lnSpc>
                <a:spcPct val="98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CENTER JOINT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44" name="textbox 4244"/>
          <p:cNvSpPr/>
          <p:nvPr/>
        </p:nvSpPr>
        <p:spPr>
          <a:xfrm>
            <a:off x="977882" y="981948"/>
            <a:ext cx="1809750" cy="1860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</a:t>
            </a:r>
            <a:r>
              <a:rPr sz="1300" kern="0" spc="2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Excavator</a:t>
            </a:r>
            <a:r>
              <a:rPr sz="1300" kern="0" spc="2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arts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4246" name="textbox 4246"/>
          <p:cNvSpPr/>
          <p:nvPr/>
        </p:nvSpPr>
        <p:spPr>
          <a:xfrm>
            <a:off x="5867382" y="4478241"/>
            <a:ext cx="842644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2700" algn="l" rtl="0" eaLnBrk="0">
              <a:lnSpc>
                <a:spcPct val="100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PILOTVALVE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48" name="textbox 4248"/>
          <p:cNvSpPr/>
          <p:nvPr/>
        </p:nvSpPr>
        <p:spPr>
          <a:xfrm>
            <a:off x="3663963" y="4478241"/>
            <a:ext cx="829944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PILOTVALVE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50" name="textbox 4250"/>
          <p:cNvSpPr/>
          <p:nvPr/>
        </p:nvSpPr>
        <p:spPr>
          <a:xfrm>
            <a:off x="1543074" y="4478375"/>
            <a:ext cx="672465" cy="325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52" name="textbox 4252"/>
          <p:cNvSpPr/>
          <p:nvPr/>
        </p:nvSpPr>
        <p:spPr>
          <a:xfrm>
            <a:off x="3752865" y="7075538"/>
            <a:ext cx="659130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350" algn="l" rtl="0" eaLnBrk="0">
              <a:lnSpc>
                <a:spcPct val="100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ARM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54" name="textbox 4254"/>
          <p:cNvSpPr/>
          <p:nvPr/>
        </p:nvSpPr>
        <p:spPr>
          <a:xfrm>
            <a:off x="6057929" y="7081829"/>
            <a:ext cx="646430" cy="3136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ARM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256" name="picture 425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0" y="9944141"/>
            <a:ext cx="7658111" cy="12686"/>
          </a:xfrm>
          <a:prstGeom prst="rect">
            <a:avLst/>
          </a:prstGeom>
        </p:spPr>
      </p:pic>
      <p:pic>
        <p:nvPicPr>
          <p:cNvPr id="4258" name="picture 425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0" y="1333544"/>
            <a:ext cx="7658111" cy="12684"/>
          </a:xfrm>
          <a:prstGeom prst="rect">
            <a:avLst/>
          </a:prstGeom>
        </p:spPr>
      </p:pic>
      <p:sp>
        <p:nvSpPr>
          <p:cNvPr id="4260" name="textbox 4260"/>
          <p:cNvSpPr/>
          <p:nvPr/>
        </p:nvSpPr>
        <p:spPr>
          <a:xfrm>
            <a:off x="476257" y="9615461"/>
            <a:ext cx="64071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117/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62" name="textbox 4262"/>
          <p:cNvSpPr/>
          <p:nvPr/>
        </p:nvSpPr>
        <p:spPr>
          <a:xfrm>
            <a:off x="787412" y="715804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64" name="textbox 4264"/>
          <p:cNvSpPr/>
          <p:nvPr/>
        </p:nvSpPr>
        <p:spPr>
          <a:xfrm>
            <a:off x="787412" y="4554487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66" name="textbox 4266"/>
          <p:cNvSpPr/>
          <p:nvPr/>
        </p:nvSpPr>
        <p:spPr>
          <a:xfrm>
            <a:off x="787412" y="1951034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68" name="textbox 4268"/>
          <p:cNvSpPr/>
          <p:nvPr/>
        </p:nvSpPr>
        <p:spPr>
          <a:xfrm>
            <a:off x="3009870" y="4554487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70" name="textbox 4270"/>
          <p:cNvSpPr/>
          <p:nvPr/>
        </p:nvSpPr>
        <p:spPr>
          <a:xfrm>
            <a:off x="3009870" y="1951034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72" name="textbox 4272"/>
          <p:cNvSpPr/>
          <p:nvPr/>
        </p:nvSpPr>
        <p:spPr>
          <a:xfrm>
            <a:off x="3009870" y="715804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74" name="textbox 4274"/>
          <p:cNvSpPr/>
          <p:nvPr/>
        </p:nvSpPr>
        <p:spPr>
          <a:xfrm>
            <a:off x="5238777" y="1970113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76" name="textbox 4276"/>
          <p:cNvSpPr/>
          <p:nvPr/>
        </p:nvSpPr>
        <p:spPr>
          <a:xfrm>
            <a:off x="5238777" y="4554487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78" name="textbox 4278"/>
          <p:cNvSpPr/>
          <p:nvPr/>
        </p:nvSpPr>
        <p:spPr>
          <a:xfrm>
            <a:off x="5238777" y="715804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" name="group 696"/>
          <p:cNvGrpSpPr/>
          <p:nvPr/>
        </p:nvGrpSpPr>
        <p:grpSpPr>
          <a:xfrm rot="21600000">
            <a:off x="3175" y="133354"/>
            <a:ext cx="7658068" cy="1212874"/>
            <a:chOff x="0" y="0"/>
            <a:chExt cx="7658068" cy="1212874"/>
          </a:xfrm>
        </p:grpSpPr>
        <p:sp>
          <p:nvSpPr>
            <p:cNvPr id="4280" name="rect 4280"/>
            <p:cNvSpPr/>
            <p:nvPr/>
          </p:nvSpPr>
          <p:spPr>
            <a:xfrm>
              <a:off x="12733" y="0"/>
              <a:ext cx="7645334" cy="1066836"/>
            </a:xfrm>
            <a:prstGeom prst="rect">
              <a:avLst/>
            </a:prstGeom>
            <a:solidFill>
              <a:srgbClr val="1128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282" name="textbox 4282"/>
            <p:cNvSpPr/>
            <p:nvPr/>
          </p:nvSpPr>
          <p:spPr>
            <a:xfrm>
              <a:off x="5654583" y="355681"/>
              <a:ext cx="1356994" cy="5321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777" rIns="0" bIns="0"/>
            <a:lstStyle/>
            <a:p>
              <a:pPr marL="415925" indent="-403225" algn="l" rtl="0" eaLnBrk="0">
                <a:lnSpc>
                  <a:spcPct val="100000"/>
                </a:lnSpc>
                <a:spcBef>
                  <a:spcPts val="5"/>
                </a:spcBef>
              </a:pPr>
              <a:r>
                <a:rPr sz="1700" b="1" kern="0" spc="-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油封/</a:t>
              </a:r>
              <a:r>
                <a:rPr sz="17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CAT306</a:t>
              </a:r>
              <a:r>
                <a:rPr sz="17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700" b="1" kern="0" spc="-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SEAL</a:t>
              </a:r>
              <a:r>
                <a:rPr sz="17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700" b="1" kern="0" spc="-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KIT</a:t>
              </a:r>
              <a:endParaRPr sz="1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4284" name="picture 428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190"/>
              <a:ext cx="7658068" cy="12684"/>
            </a:xfrm>
            <a:prstGeom prst="rect">
              <a:avLst/>
            </a:prstGeom>
          </p:spPr>
        </p:pic>
      </p:grpSp>
      <p:pic>
        <p:nvPicPr>
          <p:cNvPr id="4286" name="picture 42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65699" y="2724123"/>
            <a:ext cx="1822504" cy="1250932"/>
          </a:xfrm>
          <a:prstGeom prst="rect">
            <a:avLst/>
          </a:prstGeom>
        </p:spPr>
      </p:pic>
      <p:pic>
        <p:nvPicPr>
          <p:cNvPr id="4288" name="picture 42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01678" y="5333973"/>
            <a:ext cx="1625595" cy="1250932"/>
          </a:xfrm>
          <a:prstGeom prst="rect">
            <a:avLst/>
          </a:prstGeom>
        </p:spPr>
      </p:pic>
      <p:pic>
        <p:nvPicPr>
          <p:cNvPr id="4290" name="picture 42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089291" y="2660696"/>
            <a:ext cx="1422396" cy="1384287"/>
          </a:xfrm>
          <a:prstGeom prst="rect">
            <a:avLst/>
          </a:prstGeom>
        </p:spPr>
      </p:pic>
      <p:pic>
        <p:nvPicPr>
          <p:cNvPr id="4292" name="picture 429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23901" y="7607290"/>
            <a:ext cx="1162049" cy="1568488"/>
          </a:xfrm>
          <a:prstGeom prst="rect">
            <a:avLst/>
          </a:prstGeom>
        </p:spPr>
      </p:pic>
      <p:pic>
        <p:nvPicPr>
          <p:cNvPr id="4294" name="picture 429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03239" y="2736808"/>
            <a:ext cx="1409739" cy="1231957"/>
          </a:xfrm>
          <a:prstGeom prst="rect">
            <a:avLst/>
          </a:prstGeom>
        </p:spPr>
      </p:pic>
      <p:pic>
        <p:nvPicPr>
          <p:cNvPr id="4296" name="picture 429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235581" y="5467328"/>
            <a:ext cx="1689110" cy="1009699"/>
          </a:xfrm>
          <a:prstGeom prst="rect">
            <a:avLst/>
          </a:prstGeom>
        </p:spPr>
      </p:pic>
      <p:pic>
        <p:nvPicPr>
          <p:cNvPr id="4298" name="picture 429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968629" y="5454642"/>
            <a:ext cx="1676376" cy="1009699"/>
          </a:xfrm>
          <a:prstGeom prst="rect">
            <a:avLst/>
          </a:prstGeom>
        </p:spPr>
      </p:pic>
      <p:pic>
        <p:nvPicPr>
          <p:cNvPr id="4300" name="picture 430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241710" y="7658137"/>
            <a:ext cx="1130292" cy="1473190"/>
          </a:xfrm>
          <a:prstGeom prst="rect">
            <a:avLst/>
          </a:prstGeom>
        </p:spPr>
      </p:pic>
      <p:pic>
        <p:nvPicPr>
          <p:cNvPr id="4302" name="picture 430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534051" y="7689798"/>
            <a:ext cx="1111192" cy="1403368"/>
          </a:xfrm>
          <a:prstGeom prst="rect">
            <a:avLst/>
          </a:prstGeom>
        </p:spPr>
      </p:pic>
      <p:pic>
        <p:nvPicPr>
          <p:cNvPr id="4304" name="picture 430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5146676" y="6940518"/>
            <a:ext cx="1854186" cy="520732"/>
          </a:xfrm>
          <a:prstGeom prst="rect">
            <a:avLst/>
          </a:prstGeom>
        </p:spPr>
      </p:pic>
      <p:pic>
        <p:nvPicPr>
          <p:cNvPr id="4306" name="picture 430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688944" y="6934227"/>
            <a:ext cx="1847895" cy="520628"/>
          </a:xfrm>
          <a:prstGeom prst="rect">
            <a:avLst/>
          </a:prstGeom>
        </p:spPr>
      </p:pic>
      <p:pic>
        <p:nvPicPr>
          <p:cNvPr id="4308" name="picture 430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2911482" y="6934227"/>
            <a:ext cx="1847818" cy="520628"/>
          </a:xfrm>
          <a:prstGeom prst="rect">
            <a:avLst/>
          </a:prstGeom>
        </p:spPr>
      </p:pic>
      <p:pic>
        <p:nvPicPr>
          <p:cNvPr id="4310" name="picture 43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5133942" y="1739900"/>
            <a:ext cx="1866920" cy="514337"/>
          </a:xfrm>
          <a:prstGeom prst="rect">
            <a:avLst/>
          </a:prstGeom>
        </p:spPr>
      </p:pic>
      <p:pic>
        <p:nvPicPr>
          <p:cNvPr id="4312" name="picture 43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5140309" y="4337064"/>
            <a:ext cx="1860553" cy="514337"/>
          </a:xfrm>
          <a:prstGeom prst="rect">
            <a:avLst/>
          </a:prstGeom>
        </p:spPr>
      </p:pic>
      <p:pic>
        <p:nvPicPr>
          <p:cNvPr id="4314" name="picture 43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2911482" y="4337064"/>
            <a:ext cx="1860552" cy="514337"/>
          </a:xfrm>
          <a:prstGeom prst="rect">
            <a:avLst/>
          </a:prstGeom>
        </p:spPr>
      </p:pic>
      <p:grpSp>
        <p:nvGrpSpPr>
          <p:cNvPr id="698" name="group 698"/>
          <p:cNvGrpSpPr/>
          <p:nvPr/>
        </p:nvGrpSpPr>
        <p:grpSpPr>
          <a:xfrm rot="21600000">
            <a:off x="2905115" y="1739900"/>
            <a:ext cx="1854185" cy="514337"/>
            <a:chOff x="0" y="0"/>
            <a:chExt cx="1854185" cy="514337"/>
          </a:xfrm>
        </p:grpSpPr>
        <p:pic>
          <p:nvPicPr>
            <p:cNvPr id="4316" name="picture 4316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854185" cy="514337"/>
            </a:xfrm>
            <a:prstGeom prst="rect">
              <a:avLst/>
            </a:prstGeom>
          </p:spPr>
        </p:pic>
        <p:sp>
          <p:nvSpPr>
            <p:cNvPr id="4318" name="textbox 4318"/>
            <p:cNvSpPr/>
            <p:nvPr/>
          </p:nvSpPr>
          <p:spPr>
            <a:xfrm>
              <a:off x="-12700" y="-12700"/>
              <a:ext cx="1879600" cy="5689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96000"/>
                </a:lnSpc>
                <a:spcBef>
                  <a:spcPts val="5"/>
                </a:spcBef>
              </a:pPr>
              <a:r>
                <a:rPr sz="1600" kern="0" spc="-10" baseline="-1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600" kern="0" spc="-1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SWING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600" kern="0" spc="-1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MOTOR</a:t>
              </a:r>
              <a:endParaRPr sz="1600" baseline="3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92150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SEAL</a:t>
              </a:r>
              <a:r>
                <a:rPr sz="1000" kern="0" spc="2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KIT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4320" name="picture 432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688944" y="1739900"/>
            <a:ext cx="1841528" cy="514337"/>
          </a:xfrm>
          <a:prstGeom prst="rect">
            <a:avLst/>
          </a:prstGeom>
        </p:spPr>
      </p:pic>
      <p:pic>
        <p:nvPicPr>
          <p:cNvPr id="4322" name="picture 43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688944" y="4343354"/>
            <a:ext cx="1841528" cy="508047"/>
          </a:xfrm>
          <a:prstGeom prst="rect">
            <a:avLst/>
          </a:prstGeom>
        </p:spPr>
      </p:pic>
      <p:sp>
        <p:nvSpPr>
          <p:cNvPr id="4324" name="textbox 4324"/>
          <p:cNvSpPr/>
          <p:nvPr/>
        </p:nvSpPr>
        <p:spPr>
          <a:xfrm>
            <a:off x="5762598" y="7075538"/>
            <a:ext cx="1113155" cy="325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 SEAL</a:t>
            </a:r>
            <a:r>
              <a:rPr sz="10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26" name="textbox 4326"/>
          <p:cNvSpPr/>
          <p:nvPr/>
        </p:nvSpPr>
        <p:spPr>
          <a:xfrm>
            <a:off x="1317600" y="7075538"/>
            <a:ext cx="1113155" cy="325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5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 SEAL</a:t>
            </a:r>
            <a:r>
              <a:rPr sz="10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28" name="textbox 4328"/>
          <p:cNvSpPr/>
          <p:nvPr/>
        </p:nvSpPr>
        <p:spPr>
          <a:xfrm>
            <a:off x="5762598" y="4484665"/>
            <a:ext cx="1112519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r>
              <a:rPr sz="1000" b="1" kern="0" spc="3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30" name="textbox 4330"/>
          <p:cNvSpPr/>
          <p:nvPr/>
        </p:nvSpPr>
        <p:spPr>
          <a:xfrm>
            <a:off x="3546504" y="7088224"/>
            <a:ext cx="1095375" cy="3130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230"/>
              </a:spcBef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 SEAL</a:t>
            </a:r>
            <a:r>
              <a:rPr sz="1000" b="1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32" name="textbox 4332"/>
          <p:cNvSpPr/>
          <p:nvPr/>
        </p:nvSpPr>
        <p:spPr>
          <a:xfrm>
            <a:off x="1393847" y="1893896"/>
            <a:ext cx="988694" cy="307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BOOM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180"/>
              </a:spcBef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CYLSAEAL</a:t>
            </a:r>
            <a:r>
              <a:rPr sz="10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34" name="textbox 4334"/>
          <p:cNvSpPr/>
          <p:nvPr/>
        </p:nvSpPr>
        <p:spPr>
          <a:xfrm>
            <a:off x="3648065" y="4484665"/>
            <a:ext cx="881380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BUCKET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36" name="textbox 4336"/>
          <p:cNvSpPr/>
          <p:nvPr/>
        </p:nvSpPr>
        <p:spPr>
          <a:xfrm>
            <a:off x="1412871" y="4484665"/>
            <a:ext cx="880744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8415" algn="l" rtl="0" eaLnBrk="0">
              <a:lnSpc>
                <a:spcPct val="100000"/>
              </a:lnSpc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BUCKET CYL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38" name="textbox 4338"/>
          <p:cNvSpPr/>
          <p:nvPr/>
        </p:nvSpPr>
        <p:spPr>
          <a:xfrm>
            <a:off x="5908650" y="1882811"/>
            <a:ext cx="787400" cy="3244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521" rIns="0" bIns="0"/>
          <a:lstStyle/>
          <a:p>
            <a:pPr marL="12700" algn="l" rtl="0" eaLnBrk="0">
              <a:lnSpc>
                <a:spcPct val="102000"/>
              </a:lnSpc>
              <a:spcBef>
                <a:spcPts val="5"/>
              </a:spcBef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PUMP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340" name="picture 434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944141"/>
            <a:ext cx="7645410" cy="12686"/>
          </a:xfrm>
          <a:prstGeom prst="rect">
            <a:avLst/>
          </a:prstGeom>
        </p:spPr>
      </p:pic>
      <p:sp>
        <p:nvSpPr>
          <p:cNvPr id="4342" name="textbox 4342"/>
          <p:cNvSpPr/>
          <p:nvPr/>
        </p:nvSpPr>
        <p:spPr>
          <a:xfrm>
            <a:off x="6537349" y="9621723"/>
            <a:ext cx="652144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118/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44" name="textbox 4344"/>
          <p:cNvSpPr/>
          <p:nvPr/>
        </p:nvSpPr>
        <p:spPr>
          <a:xfrm>
            <a:off x="777882" y="4560882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46" name="textbox 4346"/>
          <p:cNvSpPr/>
          <p:nvPr/>
        </p:nvSpPr>
        <p:spPr>
          <a:xfrm>
            <a:off x="777882" y="1957428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48" name="textbox 4348"/>
          <p:cNvSpPr/>
          <p:nvPr/>
        </p:nvSpPr>
        <p:spPr>
          <a:xfrm>
            <a:off x="3006710" y="715804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50" name="textbox 4350"/>
          <p:cNvSpPr/>
          <p:nvPr/>
        </p:nvSpPr>
        <p:spPr>
          <a:xfrm>
            <a:off x="777882" y="715804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52" name="textbox 4352"/>
          <p:cNvSpPr/>
          <p:nvPr/>
        </p:nvSpPr>
        <p:spPr>
          <a:xfrm>
            <a:off x="5229247" y="1970113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54" name="textbox 4354"/>
          <p:cNvSpPr/>
          <p:nvPr/>
        </p:nvSpPr>
        <p:spPr>
          <a:xfrm>
            <a:off x="5229247" y="4560882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56" name="textbox 4356"/>
          <p:cNvSpPr/>
          <p:nvPr/>
        </p:nvSpPr>
        <p:spPr>
          <a:xfrm>
            <a:off x="5229247" y="715804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58" name="textbox 4358"/>
          <p:cNvSpPr/>
          <p:nvPr/>
        </p:nvSpPr>
        <p:spPr>
          <a:xfrm>
            <a:off x="3006710" y="4560882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0" name="group 700"/>
          <p:cNvGrpSpPr/>
          <p:nvPr/>
        </p:nvGrpSpPr>
        <p:grpSpPr>
          <a:xfrm rot="21600000">
            <a:off x="3175" y="136553"/>
            <a:ext cx="7639043" cy="1066818"/>
            <a:chOff x="0" y="0"/>
            <a:chExt cx="7639043" cy="1066818"/>
          </a:xfrm>
        </p:grpSpPr>
        <p:pic>
          <p:nvPicPr>
            <p:cNvPr id="4360" name="picture 436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9043" cy="1066818"/>
            </a:xfrm>
            <a:prstGeom prst="rect">
              <a:avLst/>
            </a:prstGeom>
          </p:spPr>
        </p:pic>
        <p:sp>
          <p:nvSpPr>
            <p:cNvPr id="4362" name="textbox 4362"/>
            <p:cNvSpPr/>
            <p:nvPr/>
          </p:nvSpPr>
          <p:spPr>
            <a:xfrm>
              <a:off x="-12700" y="-12700"/>
              <a:ext cx="7664450" cy="112966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9650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300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300" kern="0" spc="18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</a:t>
              </a:r>
              <a:r>
                <a:rPr sz="1300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Excavator</a:t>
              </a:r>
              <a:r>
                <a:rPr sz="1300" kern="0" spc="17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</a:t>
              </a:r>
              <a:r>
                <a:rPr sz="1300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</a:t>
              </a:r>
              <a:r>
                <a:rPr sz="13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arts</a:t>
              </a:r>
              <a:endParaRPr sz="13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4364" name="picture 43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59409" y="2657440"/>
            <a:ext cx="1765281" cy="1168450"/>
          </a:xfrm>
          <a:prstGeom prst="rect">
            <a:avLst/>
          </a:prstGeom>
        </p:spPr>
      </p:pic>
      <p:pic>
        <p:nvPicPr>
          <p:cNvPr id="4366" name="picture 43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94019" y="2689187"/>
            <a:ext cx="1689109" cy="1117634"/>
          </a:xfrm>
          <a:prstGeom prst="rect">
            <a:avLst/>
          </a:prstGeom>
        </p:spPr>
      </p:pic>
      <p:pic>
        <p:nvPicPr>
          <p:cNvPr id="4368" name="picture 43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46092" y="7908973"/>
            <a:ext cx="1568448" cy="1155668"/>
          </a:xfrm>
          <a:prstGeom prst="rect">
            <a:avLst/>
          </a:prstGeom>
        </p:spPr>
      </p:pic>
      <p:pic>
        <p:nvPicPr>
          <p:cNvPr id="4370" name="picture 43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03239" y="2663831"/>
            <a:ext cx="1466887" cy="1162059"/>
          </a:xfrm>
          <a:prstGeom prst="rect">
            <a:avLst/>
          </a:prstGeom>
        </p:spPr>
      </p:pic>
      <p:pic>
        <p:nvPicPr>
          <p:cNvPr id="4372" name="picture 437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241947" y="7978752"/>
            <a:ext cx="1587471" cy="1016003"/>
          </a:xfrm>
          <a:prstGeom prst="rect">
            <a:avLst/>
          </a:prstGeom>
        </p:spPr>
      </p:pic>
      <p:pic>
        <p:nvPicPr>
          <p:cNvPr id="4374" name="picture 437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133705" y="7896190"/>
            <a:ext cx="1371616" cy="1168450"/>
          </a:xfrm>
          <a:prstGeom prst="rect">
            <a:avLst/>
          </a:prstGeom>
        </p:spPr>
      </p:pic>
      <p:pic>
        <p:nvPicPr>
          <p:cNvPr id="4376" name="picture 437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74758" y="5140293"/>
            <a:ext cx="1111192" cy="1416034"/>
          </a:xfrm>
          <a:prstGeom prst="rect">
            <a:avLst/>
          </a:prstGeom>
        </p:spPr>
      </p:pic>
      <p:pic>
        <p:nvPicPr>
          <p:cNvPr id="4378" name="picture 437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286123" y="5146685"/>
            <a:ext cx="1079512" cy="1403356"/>
          </a:xfrm>
          <a:prstGeom prst="rect">
            <a:avLst/>
          </a:prstGeom>
        </p:spPr>
      </p:pic>
      <p:pic>
        <p:nvPicPr>
          <p:cNvPr id="4380" name="picture 438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534051" y="5191109"/>
            <a:ext cx="1003263" cy="1320793"/>
          </a:xfrm>
          <a:prstGeom prst="rect">
            <a:avLst/>
          </a:prstGeom>
        </p:spPr>
      </p:pic>
      <p:pic>
        <p:nvPicPr>
          <p:cNvPr id="4382" name="picture 438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905115" y="6937394"/>
            <a:ext cx="1860552" cy="520731"/>
          </a:xfrm>
          <a:prstGeom prst="rect">
            <a:avLst/>
          </a:prstGeom>
        </p:spPr>
      </p:pic>
      <p:pic>
        <p:nvPicPr>
          <p:cNvPr id="4384" name="picture 438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676287" y="1736678"/>
            <a:ext cx="1847818" cy="520731"/>
          </a:xfrm>
          <a:prstGeom prst="rect">
            <a:avLst/>
          </a:prstGeom>
        </p:spPr>
      </p:pic>
      <p:pic>
        <p:nvPicPr>
          <p:cNvPr id="4386" name="picture 438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2905115" y="1736678"/>
            <a:ext cx="1841529" cy="520731"/>
          </a:xfrm>
          <a:prstGeom prst="rect">
            <a:avLst/>
          </a:prstGeom>
        </p:spPr>
      </p:pic>
      <p:pic>
        <p:nvPicPr>
          <p:cNvPr id="4388" name="picture 438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5133942" y="1743069"/>
            <a:ext cx="1860553" cy="514340"/>
          </a:xfrm>
          <a:prstGeom prst="rect">
            <a:avLst/>
          </a:prstGeom>
        </p:spPr>
      </p:pic>
      <p:pic>
        <p:nvPicPr>
          <p:cNvPr id="4390" name="picture 439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5140309" y="6937394"/>
            <a:ext cx="1854185" cy="514340"/>
          </a:xfrm>
          <a:prstGeom prst="rect">
            <a:avLst/>
          </a:prstGeom>
        </p:spPr>
      </p:pic>
      <p:pic>
        <p:nvPicPr>
          <p:cNvPr id="4392" name="picture 439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676287" y="6937394"/>
            <a:ext cx="1841451" cy="514340"/>
          </a:xfrm>
          <a:prstGeom prst="rect">
            <a:avLst/>
          </a:prstGeom>
        </p:spPr>
      </p:pic>
      <p:pic>
        <p:nvPicPr>
          <p:cNvPr id="4394" name="picture 439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5140309" y="4346622"/>
            <a:ext cx="1847895" cy="507949"/>
          </a:xfrm>
          <a:prstGeom prst="rect">
            <a:avLst/>
          </a:prstGeom>
        </p:spPr>
      </p:pic>
      <p:pic>
        <p:nvPicPr>
          <p:cNvPr id="4396" name="picture 439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2905115" y="4346622"/>
            <a:ext cx="1847895" cy="507949"/>
          </a:xfrm>
          <a:prstGeom prst="rect">
            <a:avLst/>
          </a:prstGeom>
        </p:spPr>
      </p:pic>
      <p:pic>
        <p:nvPicPr>
          <p:cNvPr id="4398" name="picture 439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676287" y="4346622"/>
            <a:ext cx="1847818" cy="507949"/>
          </a:xfrm>
          <a:prstGeom prst="rect">
            <a:avLst/>
          </a:prstGeom>
        </p:spPr>
      </p:pic>
      <p:sp>
        <p:nvSpPr>
          <p:cNvPr id="4400" name="textbox 4400"/>
          <p:cNvSpPr/>
          <p:nvPr/>
        </p:nvSpPr>
        <p:spPr>
          <a:xfrm>
            <a:off x="3508380" y="1884197"/>
            <a:ext cx="1163955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indent="-24765" algn="l" rtl="0" eaLnBrk="0">
              <a:lnSpc>
                <a:spcPct val="102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r>
              <a:rPr sz="10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02" name="textbox 4402"/>
          <p:cNvSpPr/>
          <p:nvPr/>
        </p:nvSpPr>
        <p:spPr>
          <a:xfrm>
            <a:off x="1304943" y="1884197"/>
            <a:ext cx="1113155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2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04" name="textbox 4404"/>
          <p:cNvSpPr/>
          <p:nvPr/>
        </p:nvSpPr>
        <p:spPr>
          <a:xfrm>
            <a:off x="3508380" y="4487751"/>
            <a:ext cx="1114425" cy="307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180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</a:t>
            </a:r>
            <a:r>
              <a:rPr sz="10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06" name="textbox 4406"/>
          <p:cNvSpPr/>
          <p:nvPr/>
        </p:nvSpPr>
        <p:spPr>
          <a:xfrm>
            <a:off x="5749941" y="4487751"/>
            <a:ext cx="1113789" cy="307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180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</a:t>
            </a:r>
            <a:r>
              <a:rPr sz="10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08" name="textbox 4408"/>
          <p:cNvSpPr/>
          <p:nvPr/>
        </p:nvSpPr>
        <p:spPr>
          <a:xfrm>
            <a:off x="5807089" y="7075331"/>
            <a:ext cx="1061719" cy="3168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10" name="textbox 4410"/>
          <p:cNvSpPr/>
          <p:nvPr/>
        </p:nvSpPr>
        <p:spPr>
          <a:xfrm>
            <a:off x="1304943" y="4487751"/>
            <a:ext cx="1094739" cy="307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180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</a:t>
            </a:r>
            <a:r>
              <a:rPr sz="10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12" name="textbox 4412"/>
          <p:cNvSpPr/>
          <p:nvPr/>
        </p:nvSpPr>
        <p:spPr>
          <a:xfrm>
            <a:off x="3686189" y="7072131"/>
            <a:ext cx="829944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2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PILOTVALVE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14" name="textbox 4414"/>
          <p:cNvSpPr/>
          <p:nvPr/>
        </p:nvSpPr>
        <p:spPr>
          <a:xfrm>
            <a:off x="5984898" y="1884330"/>
            <a:ext cx="646430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2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ARM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16" name="textbox 4416"/>
          <p:cNvSpPr/>
          <p:nvPr/>
        </p:nvSpPr>
        <p:spPr>
          <a:xfrm>
            <a:off x="1533533" y="7085046"/>
            <a:ext cx="672465" cy="3136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230"/>
              </a:spcBef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418" name="picture 441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4420" name="picture 442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4422" name="textbox 4422"/>
          <p:cNvSpPr/>
          <p:nvPr/>
        </p:nvSpPr>
        <p:spPr>
          <a:xfrm>
            <a:off x="479411" y="9612324"/>
            <a:ext cx="64071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119/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24" name="textbox 4424"/>
          <p:cNvSpPr/>
          <p:nvPr/>
        </p:nvSpPr>
        <p:spPr>
          <a:xfrm>
            <a:off x="3000343" y="7142150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26" name="textbox 4426"/>
          <p:cNvSpPr/>
          <p:nvPr/>
        </p:nvSpPr>
        <p:spPr>
          <a:xfrm>
            <a:off x="3000343" y="456405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28" name="textbox 4428"/>
          <p:cNvSpPr/>
          <p:nvPr/>
        </p:nvSpPr>
        <p:spPr>
          <a:xfrm>
            <a:off x="3000343" y="196060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30" name="textbox 4430"/>
          <p:cNvSpPr/>
          <p:nvPr/>
        </p:nvSpPr>
        <p:spPr>
          <a:xfrm>
            <a:off x="777882" y="456405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32" name="textbox 4432"/>
          <p:cNvSpPr/>
          <p:nvPr/>
        </p:nvSpPr>
        <p:spPr>
          <a:xfrm>
            <a:off x="777882" y="196060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34" name="textbox 4434"/>
          <p:cNvSpPr/>
          <p:nvPr/>
        </p:nvSpPr>
        <p:spPr>
          <a:xfrm>
            <a:off x="5241904" y="456405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36" name="textbox 4436"/>
          <p:cNvSpPr/>
          <p:nvPr/>
        </p:nvSpPr>
        <p:spPr>
          <a:xfrm>
            <a:off x="5241904" y="196060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38" name="textbox 4438"/>
          <p:cNvSpPr/>
          <p:nvPr/>
        </p:nvSpPr>
        <p:spPr>
          <a:xfrm>
            <a:off x="777882" y="7167610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40" name="textbox 4440"/>
          <p:cNvSpPr/>
          <p:nvPr/>
        </p:nvSpPr>
        <p:spPr>
          <a:xfrm>
            <a:off x="5241904" y="7167610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2" name="group 702"/>
          <p:cNvGrpSpPr/>
          <p:nvPr/>
        </p:nvGrpSpPr>
        <p:grpSpPr>
          <a:xfrm rot="21600000">
            <a:off x="3175" y="136553"/>
            <a:ext cx="7658067" cy="1212769"/>
            <a:chOff x="0" y="0"/>
            <a:chExt cx="7658067" cy="1212769"/>
          </a:xfrm>
        </p:grpSpPr>
        <p:sp>
          <p:nvSpPr>
            <p:cNvPr id="4442" name="rect 4442"/>
            <p:cNvSpPr/>
            <p:nvPr/>
          </p:nvSpPr>
          <p:spPr>
            <a:xfrm>
              <a:off x="0" y="0"/>
              <a:ext cx="7658067" cy="1066818"/>
            </a:xfrm>
            <a:prstGeom prst="rect">
              <a:avLst/>
            </a:prstGeom>
            <a:solidFill>
              <a:srgbClr val="11268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444" name="textbox 4444"/>
            <p:cNvSpPr/>
            <p:nvPr/>
          </p:nvSpPr>
          <p:spPr>
            <a:xfrm>
              <a:off x="5651494" y="353200"/>
              <a:ext cx="1357630" cy="5378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12115" indent="-399415" algn="l" rtl="0" eaLnBrk="0">
                <a:lnSpc>
                  <a:spcPct val="101000"/>
                </a:lnSpc>
              </a:pPr>
              <a:r>
                <a:rPr sz="1800" kern="0" spc="-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油封/</a:t>
              </a:r>
              <a:r>
                <a:rPr sz="1800" kern="0" spc="-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CAT312</a:t>
              </a:r>
              <a:r>
                <a:rPr sz="18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SEAL</a:t>
              </a:r>
              <a:r>
                <a:rPr sz="1600" kern="0" spc="2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KIT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4446" name="picture 44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091"/>
              <a:ext cx="7658067" cy="12677"/>
            </a:xfrm>
            <a:prstGeom prst="rect">
              <a:avLst/>
            </a:prstGeom>
          </p:spPr>
        </p:pic>
      </p:grpSp>
      <p:pic>
        <p:nvPicPr>
          <p:cNvPr id="4448" name="picture 44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01678" y="2619407"/>
            <a:ext cx="1797037" cy="1250908"/>
          </a:xfrm>
          <a:prstGeom prst="rect">
            <a:avLst/>
          </a:prstGeom>
        </p:spPr>
      </p:pic>
      <p:pic>
        <p:nvPicPr>
          <p:cNvPr id="4450" name="picture 44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063900" y="2657440"/>
            <a:ext cx="1689110" cy="1168450"/>
          </a:xfrm>
          <a:prstGeom prst="rect">
            <a:avLst/>
          </a:prstGeom>
        </p:spPr>
      </p:pic>
      <p:pic>
        <p:nvPicPr>
          <p:cNvPr id="4452" name="picture 44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311751" y="2613016"/>
            <a:ext cx="1562158" cy="1257300"/>
          </a:xfrm>
          <a:prstGeom prst="rect">
            <a:avLst/>
          </a:prstGeom>
        </p:spPr>
      </p:pic>
      <p:pic>
        <p:nvPicPr>
          <p:cNvPr id="4454" name="picture 44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235343" y="7813626"/>
            <a:ext cx="1358882" cy="1333576"/>
          </a:xfrm>
          <a:prstGeom prst="rect">
            <a:avLst/>
          </a:prstGeom>
        </p:spPr>
      </p:pic>
      <p:pic>
        <p:nvPicPr>
          <p:cNvPr id="4456" name="picture 44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324485" y="5267280"/>
            <a:ext cx="1523957" cy="1174842"/>
          </a:xfrm>
          <a:prstGeom prst="rect">
            <a:avLst/>
          </a:prstGeom>
        </p:spPr>
      </p:pic>
      <p:pic>
        <p:nvPicPr>
          <p:cNvPr id="4458" name="picture 44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11244" y="7851765"/>
            <a:ext cx="1390639" cy="1276368"/>
          </a:xfrm>
          <a:prstGeom prst="rect">
            <a:avLst/>
          </a:prstGeom>
        </p:spPr>
      </p:pic>
      <p:pic>
        <p:nvPicPr>
          <p:cNvPr id="4460" name="picture 446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273705" y="7978752"/>
            <a:ext cx="1644619" cy="1016003"/>
          </a:xfrm>
          <a:prstGeom prst="rect">
            <a:avLst/>
          </a:prstGeom>
        </p:spPr>
      </p:pic>
      <p:pic>
        <p:nvPicPr>
          <p:cNvPr id="4462" name="picture 446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057296" y="5127615"/>
            <a:ext cx="1079511" cy="1441494"/>
          </a:xfrm>
          <a:prstGeom prst="rect">
            <a:avLst/>
          </a:prstGeom>
        </p:spPr>
      </p:pic>
      <p:pic>
        <p:nvPicPr>
          <p:cNvPr id="4464" name="picture 446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400418" y="5140293"/>
            <a:ext cx="1035021" cy="1428816"/>
          </a:xfrm>
          <a:prstGeom prst="rect">
            <a:avLst/>
          </a:prstGeom>
        </p:spPr>
      </p:pic>
      <p:pic>
        <p:nvPicPr>
          <p:cNvPr id="4466" name="picture 446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905115" y="1736678"/>
            <a:ext cx="1854185" cy="520731"/>
          </a:xfrm>
          <a:prstGeom prst="rect">
            <a:avLst/>
          </a:prstGeom>
        </p:spPr>
      </p:pic>
      <p:pic>
        <p:nvPicPr>
          <p:cNvPr id="4468" name="picture 446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133942" y="1743069"/>
            <a:ext cx="1866920" cy="514340"/>
          </a:xfrm>
          <a:prstGeom prst="rect">
            <a:avLst/>
          </a:prstGeom>
        </p:spPr>
      </p:pic>
      <p:pic>
        <p:nvPicPr>
          <p:cNvPr id="4470" name="picture 447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2905115" y="4340231"/>
            <a:ext cx="1860552" cy="514340"/>
          </a:xfrm>
          <a:prstGeom prst="rect">
            <a:avLst/>
          </a:prstGeom>
        </p:spPr>
      </p:pic>
      <p:pic>
        <p:nvPicPr>
          <p:cNvPr id="4472" name="picture 447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2905115" y="6937394"/>
            <a:ext cx="1860552" cy="514340"/>
          </a:xfrm>
          <a:prstGeom prst="rect">
            <a:avLst/>
          </a:prstGeom>
        </p:spPr>
      </p:pic>
      <p:pic>
        <p:nvPicPr>
          <p:cNvPr id="4474" name="picture 447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682654" y="1743069"/>
            <a:ext cx="1841452" cy="514340"/>
          </a:xfrm>
          <a:prstGeom prst="rect">
            <a:avLst/>
          </a:prstGeom>
        </p:spPr>
      </p:pic>
      <p:pic>
        <p:nvPicPr>
          <p:cNvPr id="4476" name="picture 447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682654" y="6937394"/>
            <a:ext cx="1841452" cy="514340"/>
          </a:xfrm>
          <a:prstGeom prst="rect">
            <a:avLst/>
          </a:prstGeom>
        </p:spPr>
      </p:pic>
      <p:pic>
        <p:nvPicPr>
          <p:cNvPr id="4478" name="picture 447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5140309" y="4346622"/>
            <a:ext cx="1860553" cy="507949"/>
          </a:xfrm>
          <a:prstGeom prst="rect">
            <a:avLst/>
          </a:prstGeom>
        </p:spPr>
      </p:pic>
      <p:pic>
        <p:nvPicPr>
          <p:cNvPr id="4480" name="picture 448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5140309" y="6943680"/>
            <a:ext cx="1854185" cy="508053"/>
          </a:xfrm>
          <a:prstGeom prst="rect">
            <a:avLst/>
          </a:prstGeom>
        </p:spPr>
      </p:pic>
      <p:pic>
        <p:nvPicPr>
          <p:cNvPr id="4482" name="picture 448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682654" y="4346622"/>
            <a:ext cx="1841452" cy="507949"/>
          </a:xfrm>
          <a:prstGeom prst="rect">
            <a:avLst/>
          </a:prstGeom>
        </p:spPr>
      </p:pic>
      <p:sp>
        <p:nvSpPr>
          <p:cNvPr id="4484" name="textbox 4484"/>
          <p:cNvSpPr/>
          <p:nvPr/>
        </p:nvSpPr>
        <p:spPr>
          <a:xfrm>
            <a:off x="3533770" y="4487751"/>
            <a:ext cx="1120139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280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</a:t>
            </a:r>
            <a:r>
              <a:rPr sz="1000" kern="0" spc="2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86" name="textbox 4486"/>
          <p:cNvSpPr/>
          <p:nvPr/>
        </p:nvSpPr>
        <p:spPr>
          <a:xfrm>
            <a:off x="1304943" y="4487751"/>
            <a:ext cx="1113789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280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</a:t>
            </a:r>
            <a:r>
              <a:rPr sz="10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88" name="textbox 4488"/>
          <p:cNvSpPr/>
          <p:nvPr/>
        </p:nvSpPr>
        <p:spPr>
          <a:xfrm>
            <a:off x="5800722" y="4487751"/>
            <a:ext cx="1075055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350" algn="l" rtl="0" eaLnBrk="0">
              <a:lnSpc>
                <a:spcPct val="100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SWING   MOTOR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90" name="textbox 4490"/>
          <p:cNvSpPr/>
          <p:nvPr/>
        </p:nvSpPr>
        <p:spPr>
          <a:xfrm>
            <a:off x="3584551" y="1871520"/>
            <a:ext cx="993775" cy="332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BOOM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CYLSAEAL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92" name="textbox 4492"/>
          <p:cNvSpPr/>
          <p:nvPr/>
        </p:nvSpPr>
        <p:spPr>
          <a:xfrm>
            <a:off x="1374747" y="1884197"/>
            <a:ext cx="993775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BOOM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280"/>
              </a:spcBef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CYLSAEAL</a:t>
            </a:r>
            <a:r>
              <a:rPr sz="10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94" name="textbox 4494"/>
          <p:cNvSpPr/>
          <p:nvPr/>
        </p:nvSpPr>
        <p:spPr>
          <a:xfrm>
            <a:off x="1349357" y="7084913"/>
            <a:ext cx="1006475" cy="307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465" indent="-24765" algn="l" rtl="0" eaLnBrk="0">
              <a:lnSpc>
                <a:spcPct val="96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CENTER</a:t>
            </a:r>
            <a:r>
              <a:rPr sz="10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JOINT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96" name="textbox 4496"/>
          <p:cNvSpPr/>
          <p:nvPr/>
        </p:nvSpPr>
        <p:spPr>
          <a:xfrm>
            <a:off x="3584551" y="7084913"/>
            <a:ext cx="988694" cy="307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CENTER JOINT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98" name="textbox 4498"/>
          <p:cNvSpPr/>
          <p:nvPr/>
        </p:nvSpPr>
        <p:spPr>
          <a:xfrm>
            <a:off x="5908650" y="1897113"/>
            <a:ext cx="859155" cy="3067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96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BUCKET CYL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00" name="textbox 4500"/>
          <p:cNvSpPr/>
          <p:nvPr/>
        </p:nvSpPr>
        <p:spPr>
          <a:xfrm>
            <a:off x="5946774" y="7088114"/>
            <a:ext cx="723265" cy="3105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97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HYD</a:t>
            </a:r>
            <a:r>
              <a:rPr sz="10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PIMP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502" name="picture 450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sp>
        <p:nvSpPr>
          <p:cNvPr id="4504" name="textbox 4504"/>
          <p:cNvSpPr/>
          <p:nvPr/>
        </p:nvSpPr>
        <p:spPr>
          <a:xfrm>
            <a:off x="6537349" y="9612324"/>
            <a:ext cx="64071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120/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06" name="textbox 4506"/>
          <p:cNvSpPr/>
          <p:nvPr/>
        </p:nvSpPr>
        <p:spPr>
          <a:xfrm>
            <a:off x="3006710" y="456405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08" name="textbox 4508"/>
          <p:cNvSpPr/>
          <p:nvPr/>
        </p:nvSpPr>
        <p:spPr>
          <a:xfrm>
            <a:off x="3006710" y="196060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10" name="textbox 4510"/>
          <p:cNvSpPr/>
          <p:nvPr/>
        </p:nvSpPr>
        <p:spPr>
          <a:xfrm>
            <a:off x="790539" y="456405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12" name="textbox 4512"/>
          <p:cNvSpPr/>
          <p:nvPr/>
        </p:nvSpPr>
        <p:spPr>
          <a:xfrm>
            <a:off x="790539" y="196060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14" name="textbox 4514"/>
          <p:cNvSpPr/>
          <p:nvPr/>
        </p:nvSpPr>
        <p:spPr>
          <a:xfrm>
            <a:off x="5229248" y="456405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16" name="textbox 4516"/>
          <p:cNvSpPr/>
          <p:nvPr/>
        </p:nvSpPr>
        <p:spPr>
          <a:xfrm>
            <a:off x="5229248" y="196060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18" name="textbox 4518"/>
          <p:cNvSpPr/>
          <p:nvPr/>
        </p:nvSpPr>
        <p:spPr>
          <a:xfrm>
            <a:off x="3006710" y="7167610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20" name="textbox 4520"/>
          <p:cNvSpPr/>
          <p:nvPr/>
        </p:nvSpPr>
        <p:spPr>
          <a:xfrm>
            <a:off x="790539" y="7167610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22" name="textbox 4522"/>
          <p:cNvSpPr/>
          <p:nvPr/>
        </p:nvSpPr>
        <p:spPr>
          <a:xfrm>
            <a:off x="5229248" y="7167610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4" name="picture 45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136553"/>
            <a:ext cx="7645408" cy="1066818"/>
          </a:xfrm>
          <a:prstGeom prst="rect">
            <a:avLst/>
          </a:prstGeom>
        </p:spPr>
      </p:pic>
      <p:pic>
        <p:nvPicPr>
          <p:cNvPr id="4526" name="picture 45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66753" y="7712099"/>
            <a:ext cx="1435130" cy="1403356"/>
          </a:xfrm>
          <a:prstGeom prst="rect">
            <a:avLst/>
          </a:prstGeom>
        </p:spPr>
      </p:pic>
      <p:pic>
        <p:nvPicPr>
          <p:cNvPr id="4528" name="picture 45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121286" y="2701969"/>
            <a:ext cx="1835162" cy="1066714"/>
          </a:xfrm>
          <a:prstGeom prst="rect">
            <a:avLst/>
          </a:prstGeom>
        </p:spPr>
      </p:pic>
      <p:pic>
        <p:nvPicPr>
          <p:cNvPr id="4530" name="picture 45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006753" y="2625693"/>
            <a:ext cx="1612862" cy="1212875"/>
          </a:xfrm>
          <a:prstGeom prst="rect">
            <a:avLst/>
          </a:prstGeom>
        </p:spPr>
      </p:pic>
      <p:pic>
        <p:nvPicPr>
          <p:cNvPr id="4532" name="picture 45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01678" y="2720934"/>
            <a:ext cx="1790671" cy="1035071"/>
          </a:xfrm>
          <a:prstGeom prst="rect">
            <a:avLst/>
          </a:prstGeom>
        </p:spPr>
      </p:pic>
      <p:pic>
        <p:nvPicPr>
          <p:cNvPr id="4534" name="picture 45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470537" y="5076799"/>
            <a:ext cx="1149315" cy="1536735"/>
          </a:xfrm>
          <a:prstGeom prst="rect">
            <a:avLst/>
          </a:prstGeom>
        </p:spPr>
      </p:pic>
      <p:pic>
        <p:nvPicPr>
          <p:cNvPr id="4536" name="picture 45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146676" y="7927937"/>
            <a:ext cx="1790671" cy="958900"/>
          </a:xfrm>
          <a:prstGeom prst="rect">
            <a:avLst/>
          </a:prstGeom>
        </p:spPr>
      </p:pic>
      <p:pic>
        <p:nvPicPr>
          <p:cNvPr id="4538" name="picture 45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981363" y="7915259"/>
            <a:ext cx="1663643" cy="1003325"/>
          </a:xfrm>
          <a:prstGeom prst="rect">
            <a:avLst/>
          </a:prstGeom>
        </p:spPr>
      </p:pic>
      <p:pic>
        <p:nvPicPr>
          <p:cNvPr id="4540" name="picture 454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203586" y="5216569"/>
            <a:ext cx="1206463" cy="1263586"/>
          </a:xfrm>
          <a:prstGeom prst="rect">
            <a:avLst/>
          </a:prstGeom>
        </p:spPr>
      </p:pic>
      <p:pic>
        <p:nvPicPr>
          <p:cNvPr id="4542" name="picture 454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063663" y="5127615"/>
            <a:ext cx="1047677" cy="1416034"/>
          </a:xfrm>
          <a:prstGeom prst="rect">
            <a:avLst/>
          </a:prstGeom>
        </p:spPr>
      </p:pic>
      <p:pic>
        <p:nvPicPr>
          <p:cNvPr id="4544" name="picture 454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905115" y="6937394"/>
            <a:ext cx="1847895" cy="520731"/>
          </a:xfrm>
          <a:prstGeom prst="rect">
            <a:avLst/>
          </a:prstGeom>
        </p:spPr>
      </p:pic>
      <p:pic>
        <p:nvPicPr>
          <p:cNvPr id="4546" name="picture 454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133942" y="1743069"/>
            <a:ext cx="1860553" cy="514340"/>
          </a:xfrm>
          <a:prstGeom prst="rect">
            <a:avLst/>
          </a:prstGeom>
        </p:spPr>
      </p:pic>
      <p:grpSp>
        <p:nvGrpSpPr>
          <p:cNvPr id="704" name="group 704"/>
          <p:cNvGrpSpPr/>
          <p:nvPr/>
        </p:nvGrpSpPr>
        <p:grpSpPr>
          <a:xfrm rot="21600000">
            <a:off x="2911482" y="4340231"/>
            <a:ext cx="1854185" cy="514340"/>
            <a:chOff x="0" y="0"/>
            <a:chExt cx="1854185" cy="514340"/>
          </a:xfrm>
        </p:grpSpPr>
        <p:pic>
          <p:nvPicPr>
            <p:cNvPr id="4548" name="picture 454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54185" cy="514340"/>
            </a:xfrm>
            <a:prstGeom prst="rect">
              <a:avLst/>
            </a:prstGeom>
          </p:spPr>
        </p:pic>
        <p:sp>
          <p:nvSpPr>
            <p:cNvPr id="4550" name="textbox 4550"/>
            <p:cNvSpPr/>
            <p:nvPr/>
          </p:nvSpPr>
          <p:spPr>
            <a:xfrm>
              <a:off x="-12700" y="-12700"/>
              <a:ext cx="1879600" cy="5702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6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KEEP</a:t>
              </a:r>
              <a:r>
                <a:rPr sz="10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VALVEV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4552" name="picture 455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676287" y="6937394"/>
            <a:ext cx="1854185" cy="514340"/>
          </a:xfrm>
          <a:prstGeom prst="rect">
            <a:avLst/>
          </a:prstGeom>
        </p:spPr>
      </p:pic>
      <p:pic>
        <p:nvPicPr>
          <p:cNvPr id="4554" name="picture 455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2905115" y="1743069"/>
            <a:ext cx="1847895" cy="514340"/>
          </a:xfrm>
          <a:prstGeom prst="rect">
            <a:avLst/>
          </a:prstGeom>
        </p:spPr>
      </p:pic>
      <p:pic>
        <p:nvPicPr>
          <p:cNvPr id="4556" name="picture 455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676287" y="1743069"/>
            <a:ext cx="1847818" cy="514340"/>
          </a:xfrm>
          <a:prstGeom prst="rect">
            <a:avLst/>
          </a:prstGeom>
        </p:spPr>
      </p:pic>
      <p:pic>
        <p:nvPicPr>
          <p:cNvPr id="4558" name="picture 455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5140309" y="6943680"/>
            <a:ext cx="1847895" cy="508053"/>
          </a:xfrm>
          <a:prstGeom prst="rect">
            <a:avLst/>
          </a:prstGeom>
        </p:spPr>
      </p:pic>
      <p:grpSp>
        <p:nvGrpSpPr>
          <p:cNvPr id="706" name="group 706"/>
          <p:cNvGrpSpPr/>
          <p:nvPr/>
        </p:nvGrpSpPr>
        <p:grpSpPr>
          <a:xfrm rot="21600000">
            <a:off x="5140309" y="4346622"/>
            <a:ext cx="1847895" cy="507949"/>
            <a:chOff x="0" y="0"/>
            <a:chExt cx="1847895" cy="507949"/>
          </a:xfrm>
        </p:grpSpPr>
        <p:pic>
          <p:nvPicPr>
            <p:cNvPr id="4560" name="picture 4560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847895" cy="507949"/>
            </a:xfrm>
            <a:prstGeom prst="rect">
              <a:avLst/>
            </a:prstGeom>
          </p:spPr>
        </p:pic>
        <p:sp>
          <p:nvSpPr>
            <p:cNvPr id="4562" name="textbox 4562"/>
            <p:cNvSpPr/>
            <p:nvPr/>
          </p:nvSpPr>
          <p:spPr>
            <a:xfrm>
              <a:off x="654045" y="64957"/>
              <a:ext cx="1051560" cy="4737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24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100000"/>
                </a:lnSpc>
              </a:pPr>
              <a:r>
                <a:rPr sz="10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COVER SEAL</a:t>
              </a:r>
              <a:r>
                <a:rPr sz="10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ON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MAIN CONTRO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0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VALVE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4564" name="picture 456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676287" y="4346622"/>
            <a:ext cx="1847818" cy="507949"/>
          </a:xfrm>
          <a:prstGeom prst="rect">
            <a:avLst/>
          </a:prstGeom>
        </p:spPr>
      </p:pic>
      <p:sp>
        <p:nvSpPr>
          <p:cNvPr id="4566" name="textbox 4566"/>
          <p:cNvSpPr/>
          <p:nvPr/>
        </p:nvSpPr>
        <p:spPr>
          <a:xfrm>
            <a:off x="1311309" y="7085046"/>
            <a:ext cx="1107439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8415" algn="l" rtl="0" eaLnBrk="0">
              <a:lnSpc>
                <a:spcPct val="100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</a:t>
            </a:r>
            <a:r>
              <a:rPr sz="10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68" name="textbox 4568"/>
          <p:cNvSpPr/>
          <p:nvPr/>
        </p:nvSpPr>
        <p:spPr>
          <a:xfrm>
            <a:off x="1311310" y="4487884"/>
            <a:ext cx="1101089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ct val="85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CONTROL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280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</a:t>
            </a:r>
            <a:r>
              <a:rPr sz="10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70" name="textbox 4570"/>
          <p:cNvSpPr/>
          <p:nvPr/>
        </p:nvSpPr>
        <p:spPr>
          <a:xfrm>
            <a:off x="3609941" y="1877910"/>
            <a:ext cx="964564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2700" algn="l" rtl="0" eaLnBrk="0">
              <a:lnSpc>
                <a:spcPct val="102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CENTERJOINT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72" name="textbox 4572"/>
          <p:cNvSpPr/>
          <p:nvPr/>
        </p:nvSpPr>
        <p:spPr>
          <a:xfrm>
            <a:off x="5915017" y="1897113"/>
            <a:ext cx="874394" cy="3130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BUCKET CYL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74" name="textbox 4574"/>
          <p:cNvSpPr/>
          <p:nvPr/>
        </p:nvSpPr>
        <p:spPr>
          <a:xfrm>
            <a:off x="981081" y="977885"/>
            <a:ext cx="1802764" cy="180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 Excavator Part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4576" name="textbox 4576"/>
          <p:cNvSpPr/>
          <p:nvPr/>
        </p:nvSpPr>
        <p:spPr>
          <a:xfrm>
            <a:off x="1501775" y="1884330"/>
            <a:ext cx="766444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2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BOOM</a:t>
            </a:r>
            <a:r>
              <a:rPr sz="10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78" name="textbox 4578"/>
          <p:cNvSpPr/>
          <p:nvPr/>
        </p:nvSpPr>
        <p:spPr>
          <a:xfrm>
            <a:off x="3762360" y="7078656"/>
            <a:ext cx="645794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ARM</a:t>
            </a:r>
            <a:r>
              <a:rPr sz="1000" b="1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80" name="textbox 4580"/>
          <p:cNvSpPr/>
          <p:nvPr/>
        </p:nvSpPr>
        <p:spPr>
          <a:xfrm>
            <a:off x="5984898" y="7084914"/>
            <a:ext cx="625475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indent="-12065" algn="l" rtl="0" eaLnBrk="0">
              <a:lnSpc>
                <a:spcPct val="100000"/>
              </a:lnSpc>
            </a:pP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ADJUST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582" name="picture 458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4584" name="picture 458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4586" name="textbox 4586"/>
          <p:cNvSpPr/>
          <p:nvPr/>
        </p:nvSpPr>
        <p:spPr>
          <a:xfrm>
            <a:off x="479411" y="9612324"/>
            <a:ext cx="64071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121/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88" name="textbox 4588"/>
          <p:cNvSpPr/>
          <p:nvPr/>
        </p:nvSpPr>
        <p:spPr>
          <a:xfrm>
            <a:off x="777882" y="196060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90" name="textbox 4590"/>
          <p:cNvSpPr/>
          <p:nvPr/>
        </p:nvSpPr>
        <p:spPr>
          <a:xfrm>
            <a:off x="777882" y="456405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92" name="textbox 4592"/>
          <p:cNvSpPr/>
          <p:nvPr/>
        </p:nvSpPr>
        <p:spPr>
          <a:xfrm>
            <a:off x="3013076" y="196060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94" name="textbox 4594"/>
          <p:cNvSpPr/>
          <p:nvPr/>
        </p:nvSpPr>
        <p:spPr>
          <a:xfrm>
            <a:off x="5229247" y="456405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96" name="textbox 4596"/>
          <p:cNvSpPr/>
          <p:nvPr/>
        </p:nvSpPr>
        <p:spPr>
          <a:xfrm>
            <a:off x="777882" y="7161218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98" name="textbox 4598"/>
          <p:cNvSpPr/>
          <p:nvPr/>
        </p:nvSpPr>
        <p:spPr>
          <a:xfrm>
            <a:off x="5229247" y="7161218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00" name="textbox 4600"/>
          <p:cNvSpPr/>
          <p:nvPr/>
        </p:nvSpPr>
        <p:spPr>
          <a:xfrm>
            <a:off x="3013076" y="7161218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02" name="textbox 4602"/>
          <p:cNvSpPr/>
          <p:nvPr/>
        </p:nvSpPr>
        <p:spPr>
          <a:xfrm>
            <a:off x="5229248" y="196060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8" name="group 708"/>
          <p:cNvGrpSpPr/>
          <p:nvPr/>
        </p:nvGrpSpPr>
        <p:grpSpPr>
          <a:xfrm rot="21600000">
            <a:off x="3175" y="136553"/>
            <a:ext cx="7658067" cy="1212769"/>
            <a:chOff x="0" y="0"/>
            <a:chExt cx="7658067" cy="1212769"/>
          </a:xfrm>
        </p:grpSpPr>
        <p:sp>
          <p:nvSpPr>
            <p:cNvPr id="4604" name="rect 4604"/>
            <p:cNvSpPr/>
            <p:nvPr/>
          </p:nvSpPr>
          <p:spPr>
            <a:xfrm>
              <a:off x="0" y="0"/>
              <a:ext cx="7658067" cy="1066818"/>
            </a:xfrm>
            <a:prstGeom prst="rect">
              <a:avLst/>
            </a:prstGeom>
            <a:solidFill>
              <a:srgbClr val="10278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606" name="textbox 4606"/>
            <p:cNvSpPr/>
            <p:nvPr/>
          </p:nvSpPr>
          <p:spPr>
            <a:xfrm>
              <a:off x="5590977" y="374484"/>
              <a:ext cx="1410969" cy="5035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2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79425" indent="-466725" algn="l" rtl="0" eaLnBrk="0">
                <a:lnSpc>
                  <a:spcPct val="100000"/>
                </a:lnSpc>
              </a:pPr>
              <a:r>
                <a:rPr sz="1600" b="1" kern="0" spc="6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油封/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PC</a:t>
              </a:r>
              <a:r>
                <a:rPr sz="1600" b="1" kern="0" spc="6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200-7</a:t>
              </a:r>
              <a:r>
                <a:rPr sz="1600" kern="0" spc="3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</a:t>
              </a:r>
              <a:r>
                <a:rPr sz="16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SEAL</a:t>
              </a:r>
              <a:r>
                <a:rPr sz="16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KIT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4608" name="picture 460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091"/>
              <a:ext cx="7658067" cy="12677"/>
            </a:xfrm>
            <a:prstGeom prst="rect">
              <a:avLst/>
            </a:prstGeom>
          </p:spPr>
        </p:pic>
      </p:grpSp>
      <p:pic>
        <p:nvPicPr>
          <p:cNvPr id="4610" name="picture 46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2339" y="7864443"/>
            <a:ext cx="1574815" cy="1104957"/>
          </a:xfrm>
          <a:prstGeom prst="rect">
            <a:avLst/>
          </a:prstGeom>
        </p:spPr>
      </p:pic>
      <p:pic>
        <p:nvPicPr>
          <p:cNvPr id="4612" name="picture 46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070190" y="7877226"/>
            <a:ext cx="1555791" cy="1073105"/>
          </a:xfrm>
          <a:prstGeom prst="rect">
            <a:avLst/>
          </a:prstGeom>
        </p:spPr>
      </p:pic>
      <p:pic>
        <p:nvPicPr>
          <p:cNvPr id="4614" name="picture 46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470537" y="5165754"/>
            <a:ext cx="1219196" cy="1358826"/>
          </a:xfrm>
          <a:prstGeom prst="rect">
            <a:avLst/>
          </a:prstGeom>
        </p:spPr>
      </p:pic>
      <p:pic>
        <p:nvPicPr>
          <p:cNvPr id="4616" name="picture 46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50929" y="5121224"/>
            <a:ext cx="1117558" cy="1435103"/>
          </a:xfrm>
          <a:prstGeom prst="rect">
            <a:avLst/>
          </a:prstGeom>
        </p:spPr>
      </p:pic>
      <p:pic>
        <p:nvPicPr>
          <p:cNvPr id="4618" name="picture 46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521318" y="2530453"/>
            <a:ext cx="1136658" cy="1403356"/>
          </a:xfrm>
          <a:prstGeom prst="rect">
            <a:avLst/>
          </a:prstGeom>
        </p:spPr>
      </p:pic>
      <p:pic>
        <p:nvPicPr>
          <p:cNvPr id="4620" name="picture 46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50929" y="2568590"/>
            <a:ext cx="1123925" cy="1333472"/>
          </a:xfrm>
          <a:prstGeom prst="rect">
            <a:avLst/>
          </a:prstGeom>
        </p:spPr>
      </p:pic>
      <p:pic>
        <p:nvPicPr>
          <p:cNvPr id="4622" name="picture 46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311513" y="5114938"/>
            <a:ext cx="1022364" cy="1435103"/>
          </a:xfrm>
          <a:prstGeom prst="rect">
            <a:avLst/>
          </a:prstGeom>
        </p:spPr>
      </p:pic>
      <p:pic>
        <p:nvPicPr>
          <p:cNvPr id="4624" name="picture 46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311513" y="2581268"/>
            <a:ext cx="1035098" cy="1308115"/>
          </a:xfrm>
          <a:prstGeom prst="rect">
            <a:avLst/>
          </a:prstGeom>
        </p:spPr>
      </p:pic>
      <p:pic>
        <p:nvPicPr>
          <p:cNvPr id="4626" name="picture 46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905115" y="1736678"/>
            <a:ext cx="1860552" cy="520731"/>
          </a:xfrm>
          <a:prstGeom prst="rect">
            <a:avLst/>
          </a:prstGeom>
        </p:spPr>
      </p:pic>
      <p:pic>
        <p:nvPicPr>
          <p:cNvPr id="4628" name="picture 46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905115" y="6937394"/>
            <a:ext cx="1854185" cy="520731"/>
          </a:xfrm>
          <a:prstGeom prst="rect">
            <a:avLst/>
          </a:prstGeom>
        </p:spPr>
      </p:pic>
      <p:pic>
        <p:nvPicPr>
          <p:cNvPr id="4630" name="picture 46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2905115" y="4340231"/>
            <a:ext cx="1860552" cy="514340"/>
          </a:xfrm>
          <a:prstGeom prst="rect">
            <a:avLst/>
          </a:prstGeom>
        </p:spPr>
      </p:pic>
      <p:grpSp>
        <p:nvGrpSpPr>
          <p:cNvPr id="710" name="group 710"/>
          <p:cNvGrpSpPr/>
          <p:nvPr/>
        </p:nvGrpSpPr>
        <p:grpSpPr>
          <a:xfrm rot="21600000">
            <a:off x="5146676" y="1743069"/>
            <a:ext cx="1860552" cy="514340"/>
            <a:chOff x="0" y="0"/>
            <a:chExt cx="1860552" cy="514340"/>
          </a:xfrm>
        </p:grpSpPr>
        <p:pic>
          <p:nvPicPr>
            <p:cNvPr id="4632" name="picture 463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60552" cy="514340"/>
            </a:xfrm>
            <a:prstGeom prst="rect">
              <a:avLst/>
            </a:prstGeom>
          </p:spPr>
        </p:pic>
        <p:sp>
          <p:nvSpPr>
            <p:cNvPr id="4634" name="textbox 4634"/>
            <p:cNvSpPr/>
            <p:nvPr/>
          </p:nvSpPr>
          <p:spPr>
            <a:xfrm>
              <a:off x="-12700" y="-12700"/>
              <a:ext cx="1886585" cy="5702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90000"/>
                </a:lnSpc>
                <a:spcBef>
                  <a:spcPts val="0"/>
                </a:spcBef>
              </a:pPr>
              <a:r>
                <a:rPr sz="16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CUP</a:t>
              </a:r>
              <a:r>
                <a:rPr sz="1000" b="1" kern="0" spc="1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LID</a:t>
              </a:r>
              <a:r>
                <a:rPr sz="1000" b="1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SEAL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12" name="group 712"/>
          <p:cNvGrpSpPr/>
          <p:nvPr/>
        </p:nvGrpSpPr>
        <p:grpSpPr>
          <a:xfrm rot="21600000">
            <a:off x="682654" y="1743069"/>
            <a:ext cx="1847818" cy="514340"/>
            <a:chOff x="0" y="0"/>
            <a:chExt cx="1847818" cy="514340"/>
          </a:xfrm>
        </p:grpSpPr>
        <p:pic>
          <p:nvPicPr>
            <p:cNvPr id="4636" name="picture 463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847818" cy="514340"/>
            </a:xfrm>
            <a:prstGeom prst="rect">
              <a:avLst/>
            </a:prstGeom>
          </p:spPr>
        </p:pic>
        <p:sp>
          <p:nvSpPr>
            <p:cNvPr id="4638" name="textbox 4638"/>
            <p:cNvSpPr/>
            <p:nvPr/>
          </p:nvSpPr>
          <p:spPr>
            <a:xfrm>
              <a:off x="641312" y="68157"/>
              <a:ext cx="1111250" cy="4565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5000"/>
                </a:lnSpc>
              </a:pP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DIVERTER VALVE 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/LS SHUTTLE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5000"/>
                </a:lnSpc>
                <a:spcBef>
                  <a:spcPts val="180"/>
                </a:spcBef>
              </a:pPr>
              <a:r>
                <a:rPr sz="10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VALVE SEALS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4640" name="picture 464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682654" y="6937394"/>
            <a:ext cx="1847818" cy="514340"/>
          </a:xfrm>
          <a:prstGeom prst="rect">
            <a:avLst/>
          </a:prstGeom>
        </p:spPr>
      </p:pic>
      <p:pic>
        <p:nvPicPr>
          <p:cNvPr id="4642" name="picture 464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5140309" y="6943680"/>
            <a:ext cx="1860553" cy="508053"/>
          </a:xfrm>
          <a:prstGeom prst="rect">
            <a:avLst/>
          </a:prstGeom>
        </p:spPr>
      </p:pic>
      <p:grpSp>
        <p:nvGrpSpPr>
          <p:cNvPr id="714" name="group 714"/>
          <p:cNvGrpSpPr/>
          <p:nvPr/>
        </p:nvGrpSpPr>
        <p:grpSpPr>
          <a:xfrm rot="21600000">
            <a:off x="5153043" y="4346622"/>
            <a:ext cx="1847819" cy="507949"/>
            <a:chOff x="0" y="0"/>
            <a:chExt cx="1847819" cy="507949"/>
          </a:xfrm>
        </p:grpSpPr>
        <p:pic>
          <p:nvPicPr>
            <p:cNvPr id="4644" name="picture 4644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847819" cy="507949"/>
            </a:xfrm>
            <a:prstGeom prst="rect">
              <a:avLst/>
            </a:prstGeom>
          </p:spPr>
        </p:pic>
        <p:sp>
          <p:nvSpPr>
            <p:cNvPr id="4646" name="textbox 4646"/>
            <p:cNvSpPr/>
            <p:nvPr/>
          </p:nvSpPr>
          <p:spPr>
            <a:xfrm>
              <a:off x="-12700" y="-12700"/>
              <a:ext cx="1873250" cy="5626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ct val="85000"/>
                </a:lnSpc>
              </a:pPr>
              <a:r>
                <a:rPr sz="10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0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BACKUP   VALVE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4648" name="picture 464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682654" y="4340231"/>
            <a:ext cx="1841452" cy="507949"/>
          </a:xfrm>
          <a:prstGeom prst="rect">
            <a:avLst/>
          </a:prstGeom>
        </p:spPr>
      </p:pic>
      <p:sp>
        <p:nvSpPr>
          <p:cNvPr id="4650" name="textbox 4650"/>
          <p:cNvSpPr/>
          <p:nvPr/>
        </p:nvSpPr>
        <p:spPr>
          <a:xfrm>
            <a:off x="1323966" y="7078522"/>
            <a:ext cx="1061719" cy="3136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SWING</a:t>
            </a:r>
            <a:r>
              <a:rPr sz="10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52" name="textbox 4652"/>
          <p:cNvSpPr/>
          <p:nvPr/>
        </p:nvSpPr>
        <p:spPr>
          <a:xfrm>
            <a:off x="5807088" y="7081722"/>
            <a:ext cx="1049655" cy="3105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2065" algn="l" rtl="0" eaLnBrk="0">
              <a:lnSpc>
                <a:spcPct val="97000"/>
              </a:lnSpc>
            </a:pP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 VA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LVE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54" name="textbox 4654"/>
          <p:cNvSpPr/>
          <p:nvPr/>
        </p:nvSpPr>
        <p:spPr>
          <a:xfrm>
            <a:off x="1387480" y="4490951"/>
            <a:ext cx="970280" cy="3168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RELIEF VALVE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56" name="textbox 4656"/>
          <p:cNvSpPr/>
          <p:nvPr/>
        </p:nvSpPr>
        <p:spPr>
          <a:xfrm>
            <a:off x="3609941" y="1878044"/>
            <a:ext cx="899160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LS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SELECT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280"/>
              </a:spcBef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 SEAL.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58" name="textbox 4658"/>
          <p:cNvSpPr/>
          <p:nvPr/>
        </p:nvSpPr>
        <p:spPr>
          <a:xfrm>
            <a:off x="3648066" y="7078656"/>
            <a:ext cx="852169" cy="325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800" indent="-38100" algn="l" rtl="0" eaLnBrk="0">
              <a:lnSpc>
                <a:spcPct val="102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PILOTVALVE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60" name="textbox 4660"/>
          <p:cNvSpPr/>
          <p:nvPr/>
        </p:nvSpPr>
        <p:spPr>
          <a:xfrm>
            <a:off x="3686189" y="4487884"/>
            <a:ext cx="815339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PLUG/COCK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SEALSV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662" name="picture 466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sp>
        <p:nvSpPr>
          <p:cNvPr id="4664" name="textbox 4664"/>
          <p:cNvSpPr/>
          <p:nvPr/>
        </p:nvSpPr>
        <p:spPr>
          <a:xfrm>
            <a:off x="6537349" y="9612324"/>
            <a:ext cx="652144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122/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66" name="textbox 4666"/>
          <p:cNvSpPr/>
          <p:nvPr/>
        </p:nvSpPr>
        <p:spPr>
          <a:xfrm>
            <a:off x="777882" y="456405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68" name="textbox 4668"/>
          <p:cNvSpPr/>
          <p:nvPr/>
        </p:nvSpPr>
        <p:spPr>
          <a:xfrm>
            <a:off x="3006710" y="4551378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70" name="textbox 4670"/>
          <p:cNvSpPr/>
          <p:nvPr/>
        </p:nvSpPr>
        <p:spPr>
          <a:xfrm>
            <a:off x="3006710" y="196060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72" name="textbox 4672"/>
          <p:cNvSpPr/>
          <p:nvPr/>
        </p:nvSpPr>
        <p:spPr>
          <a:xfrm>
            <a:off x="777882" y="196060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74" name="textbox 4674"/>
          <p:cNvSpPr/>
          <p:nvPr/>
        </p:nvSpPr>
        <p:spPr>
          <a:xfrm>
            <a:off x="777882" y="7161218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76" name="textbox 4676"/>
          <p:cNvSpPr/>
          <p:nvPr/>
        </p:nvSpPr>
        <p:spPr>
          <a:xfrm>
            <a:off x="3006710" y="7161218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78" name="textbox 4678"/>
          <p:cNvSpPr/>
          <p:nvPr/>
        </p:nvSpPr>
        <p:spPr>
          <a:xfrm>
            <a:off x="5241904" y="7161218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" name="group 716"/>
          <p:cNvGrpSpPr/>
          <p:nvPr/>
        </p:nvGrpSpPr>
        <p:grpSpPr>
          <a:xfrm rot="21600000">
            <a:off x="3175" y="136553"/>
            <a:ext cx="7645408" cy="1066818"/>
            <a:chOff x="0" y="0"/>
            <a:chExt cx="7645408" cy="1066818"/>
          </a:xfrm>
        </p:grpSpPr>
        <p:pic>
          <p:nvPicPr>
            <p:cNvPr id="4680" name="picture 468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45408" cy="1066818"/>
            </a:xfrm>
            <a:prstGeom prst="rect">
              <a:avLst/>
            </a:prstGeom>
          </p:spPr>
        </p:pic>
        <p:sp>
          <p:nvSpPr>
            <p:cNvPr id="4682" name="textbox 4682"/>
            <p:cNvSpPr/>
            <p:nvPr/>
          </p:nvSpPr>
          <p:spPr>
            <a:xfrm>
              <a:off x="-12700" y="-12700"/>
              <a:ext cx="7671434" cy="112966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3300" algn="l" rtl="0" eaLnBrk="0">
                <a:lnSpc>
                  <a:spcPct val="78000"/>
                </a:lnSpc>
              </a:pPr>
              <a:r>
                <a:rPr sz="13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Part</a:t>
              </a:r>
              <a:r>
                <a:rPr sz="1300" b="1" kern="0" spc="-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s</a:t>
              </a:r>
              <a:endParaRPr sz="13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4684" name="picture 46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06753" y="2676509"/>
            <a:ext cx="1657352" cy="1225553"/>
          </a:xfrm>
          <a:prstGeom prst="rect">
            <a:avLst/>
          </a:prstGeom>
        </p:spPr>
      </p:pic>
      <p:pic>
        <p:nvPicPr>
          <p:cNvPr id="4686" name="picture 46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178433" y="2714647"/>
            <a:ext cx="1733524" cy="1149276"/>
          </a:xfrm>
          <a:prstGeom prst="rect">
            <a:avLst/>
          </a:prstGeom>
        </p:spPr>
      </p:pic>
      <p:pic>
        <p:nvPicPr>
          <p:cNvPr id="4688" name="picture 46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58825" y="2714648"/>
            <a:ext cx="1644619" cy="1155668"/>
          </a:xfrm>
          <a:prstGeom prst="rect">
            <a:avLst/>
          </a:prstGeom>
        </p:spPr>
      </p:pic>
      <p:pic>
        <p:nvPicPr>
          <p:cNvPr id="4690" name="picture 469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36634" y="7686640"/>
            <a:ext cx="1276344" cy="1390678"/>
          </a:xfrm>
          <a:prstGeom prst="rect">
            <a:avLst/>
          </a:prstGeom>
        </p:spPr>
      </p:pic>
      <p:pic>
        <p:nvPicPr>
          <p:cNvPr id="4692" name="picture 469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470537" y="7629537"/>
            <a:ext cx="1162049" cy="1504988"/>
          </a:xfrm>
          <a:prstGeom prst="rect">
            <a:avLst/>
          </a:prstGeom>
        </p:spPr>
      </p:pic>
      <p:pic>
        <p:nvPicPr>
          <p:cNvPr id="4694" name="picture 469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318118" y="5356235"/>
            <a:ext cx="1485911" cy="1162059"/>
          </a:xfrm>
          <a:prstGeom prst="rect">
            <a:avLst/>
          </a:prstGeom>
        </p:spPr>
      </p:pic>
      <p:pic>
        <p:nvPicPr>
          <p:cNvPr id="4696" name="picture 469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127338" y="5318096"/>
            <a:ext cx="1416106" cy="1193806"/>
          </a:xfrm>
          <a:prstGeom prst="rect">
            <a:avLst/>
          </a:prstGeom>
        </p:spPr>
      </p:pic>
      <p:pic>
        <p:nvPicPr>
          <p:cNvPr id="4698" name="picture 469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39801" y="5451475"/>
            <a:ext cx="1689110" cy="977865"/>
          </a:xfrm>
          <a:prstGeom prst="rect">
            <a:avLst/>
          </a:prstGeom>
        </p:spPr>
      </p:pic>
      <p:pic>
        <p:nvPicPr>
          <p:cNvPr id="4700" name="picture 470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260733" y="7667676"/>
            <a:ext cx="1136659" cy="1428711"/>
          </a:xfrm>
          <a:prstGeom prst="rect">
            <a:avLst/>
          </a:prstGeom>
        </p:spPr>
      </p:pic>
      <p:grpSp>
        <p:nvGrpSpPr>
          <p:cNvPr id="718" name="group 718"/>
          <p:cNvGrpSpPr/>
          <p:nvPr/>
        </p:nvGrpSpPr>
        <p:grpSpPr>
          <a:xfrm rot="21600000">
            <a:off x="2911482" y="6937394"/>
            <a:ext cx="1854185" cy="520731"/>
            <a:chOff x="0" y="0"/>
            <a:chExt cx="1854185" cy="520731"/>
          </a:xfrm>
        </p:grpSpPr>
        <p:pic>
          <p:nvPicPr>
            <p:cNvPr id="4702" name="picture 470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54185" cy="520731"/>
            </a:xfrm>
            <a:prstGeom prst="rect">
              <a:avLst/>
            </a:prstGeom>
          </p:spPr>
        </p:pic>
        <p:sp>
          <p:nvSpPr>
            <p:cNvPr id="4704" name="textbox 4704"/>
            <p:cNvSpPr/>
            <p:nvPr/>
          </p:nvSpPr>
          <p:spPr>
            <a:xfrm>
              <a:off x="-12700" y="-12700"/>
              <a:ext cx="1879600" cy="5753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5000"/>
                </a:lnSpc>
                <a:spcBef>
                  <a:spcPts val="0"/>
                </a:spcBef>
              </a:pP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CUP</a:t>
              </a:r>
              <a:r>
                <a:rPr sz="1000" b="1" kern="0" spc="2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LID</a:t>
              </a:r>
              <a:r>
                <a:rPr sz="1000" b="1" kern="0" spc="1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SEAL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4706" name="picture 470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2905115" y="1736678"/>
            <a:ext cx="1847895" cy="520731"/>
          </a:xfrm>
          <a:prstGeom prst="rect">
            <a:avLst/>
          </a:prstGeom>
        </p:spPr>
      </p:pic>
      <p:pic>
        <p:nvPicPr>
          <p:cNvPr id="4708" name="picture 470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682654" y="6937394"/>
            <a:ext cx="1841452" cy="520731"/>
          </a:xfrm>
          <a:prstGeom prst="rect">
            <a:avLst/>
          </a:prstGeom>
        </p:spPr>
      </p:pic>
      <p:pic>
        <p:nvPicPr>
          <p:cNvPr id="4710" name="picture 47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5133942" y="1743069"/>
            <a:ext cx="1860553" cy="514340"/>
          </a:xfrm>
          <a:prstGeom prst="rect">
            <a:avLst/>
          </a:prstGeom>
        </p:spPr>
      </p:pic>
      <p:pic>
        <p:nvPicPr>
          <p:cNvPr id="4712" name="picture 47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5133942" y="4340231"/>
            <a:ext cx="1860553" cy="514340"/>
          </a:xfrm>
          <a:prstGeom prst="rect">
            <a:avLst/>
          </a:prstGeom>
        </p:spPr>
      </p:pic>
      <p:pic>
        <p:nvPicPr>
          <p:cNvPr id="4714" name="picture 47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676287" y="1743069"/>
            <a:ext cx="1841451" cy="514340"/>
          </a:xfrm>
          <a:prstGeom prst="rect">
            <a:avLst/>
          </a:prstGeom>
        </p:spPr>
      </p:pic>
      <p:pic>
        <p:nvPicPr>
          <p:cNvPr id="4716" name="picture 471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5133942" y="6943680"/>
            <a:ext cx="1860553" cy="508053"/>
          </a:xfrm>
          <a:prstGeom prst="rect">
            <a:avLst/>
          </a:prstGeom>
        </p:spPr>
      </p:pic>
      <p:pic>
        <p:nvPicPr>
          <p:cNvPr id="4718" name="picture 471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682654" y="4340231"/>
            <a:ext cx="1835085" cy="514340"/>
          </a:xfrm>
          <a:prstGeom prst="rect">
            <a:avLst/>
          </a:prstGeom>
        </p:spPr>
      </p:pic>
      <p:grpSp>
        <p:nvGrpSpPr>
          <p:cNvPr id="720" name="group 720"/>
          <p:cNvGrpSpPr/>
          <p:nvPr/>
        </p:nvGrpSpPr>
        <p:grpSpPr>
          <a:xfrm rot="21600000">
            <a:off x="2911482" y="4346622"/>
            <a:ext cx="1847818" cy="507949"/>
            <a:chOff x="0" y="0"/>
            <a:chExt cx="1847818" cy="507949"/>
          </a:xfrm>
        </p:grpSpPr>
        <p:pic>
          <p:nvPicPr>
            <p:cNvPr id="4720" name="picture 4720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0" y="0"/>
              <a:ext cx="1847818" cy="507949"/>
            </a:xfrm>
            <a:prstGeom prst="rect">
              <a:avLst/>
            </a:prstGeom>
          </p:spPr>
        </p:pic>
        <p:sp>
          <p:nvSpPr>
            <p:cNvPr id="4722" name="textbox 4722"/>
            <p:cNvSpPr/>
            <p:nvPr/>
          </p:nvSpPr>
          <p:spPr>
            <a:xfrm>
              <a:off x="-12700" y="-12700"/>
              <a:ext cx="1873250" cy="5626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1600" algn="l" rtl="0" eaLnBrk="0">
                <a:lnSpc>
                  <a:spcPts val="1325"/>
                </a:lnSpc>
              </a:pPr>
              <a:r>
                <a:rPr sz="1600" b="1" kern="0" spc="0" baseline="-11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600" b="1" kern="0" spc="0" baseline="5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TRAVEL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600" b="1" kern="0" spc="0" baseline="5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</a:t>
              </a:r>
              <a:r>
                <a:rPr sz="1600" b="1" kern="0" spc="-10" baseline="5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OTOR</a:t>
              </a:r>
              <a:endParaRPr sz="1600" baseline="5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60400" algn="l" rtl="0" eaLnBrk="0">
                <a:lnSpc>
                  <a:spcPct val="85000"/>
                </a:lnSpc>
                <a:spcBef>
                  <a:spcPts val="70"/>
                </a:spcBef>
              </a:pP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SEAL</a:t>
              </a:r>
              <a:r>
                <a:rPr sz="1000" b="1" kern="0" spc="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KIT.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4724" name="textbox 4724"/>
          <p:cNvSpPr/>
          <p:nvPr/>
        </p:nvSpPr>
        <p:spPr>
          <a:xfrm>
            <a:off x="5794355" y="4487751"/>
            <a:ext cx="1055369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SWING</a:t>
            </a:r>
            <a:r>
              <a:rPr sz="10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26" name="textbox 4726"/>
          <p:cNvSpPr/>
          <p:nvPr/>
        </p:nvSpPr>
        <p:spPr>
          <a:xfrm>
            <a:off x="5794355" y="1887397"/>
            <a:ext cx="1000125" cy="3232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1000"/>
              </a:lnSpc>
            </a:pP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TRAVELVALV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0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28" name="textbox 4728"/>
          <p:cNvSpPr/>
          <p:nvPr/>
        </p:nvSpPr>
        <p:spPr>
          <a:xfrm>
            <a:off x="1387480" y="1884330"/>
            <a:ext cx="996314" cy="3130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CENTER JOINT</a:t>
            </a: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30" name="textbox 4730"/>
          <p:cNvSpPr/>
          <p:nvPr/>
        </p:nvSpPr>
        <p:spPr>
          <a:xfrm>
            <a:off x="5883260" y="7084914"/>
            <a:ext cx="970280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RELISF VALVE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32" name="textbox 4732"/>
          <p:cNvSpPr/>
          <p:nvPr/>
        </p:nvSpPr>
        <p:spPr>
          <a:xfrm>
            <a:off x="1387480" y="4487884"/>
            <a:ext cx="874394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BUCKET CYL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34" name="textbox 4734"/>
          <p:cNvSpPr/>
          <p:nvPr/>
        </p:nvSpPr>
        <p:spPr>
          <a:xfrm>
            <a:off x="3609942" y="1884330"/>
            <a:ext cx="852169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2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PILOTVALVE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36" name="textbox 4736"/>
          <p:cNvSpPr/>
          <p:nvPr/>
        </p:nvSpPr>
        <p:spPr>
          <a:xfrm>
            <a:off x="1387480" y="7081722"/>
            <a:ext cx="817244" cy="3105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0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MIDDLE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215"/>
              </a:spcBef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SEAM</a:t>
            </a:r>
            <a:r>
              <a:rPr sz="1000" b="1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738" name="picture 473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4740" name="picture 474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4742" name="textbox 4742"/>
          <p:cNvSpPr/>
          <p:nvPr/>
        </p:nvSpPr>
        <p:spPr>
          <a:xfrm>
            <a:off x="479411" y="9612191"/>
            <a:ext cx="64071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123/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44" name="textbox 4744"/>
          <p:cNvSpPr/>
          <p:nvPr/>
        </p:nvSpPr>
        <p:spPr>
          <a:xfrm>
            <a:off x="771515" y="196060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46" name="textbox 4746"/>
          <p:cNvSpPr/>
          <p:nvPr/>
        </p:nvSpPr>
        <p:spPr>
          <a:xfrm>
            <a:off x="771515" y="456405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48" name="textbox 4748"/>
          <p:cNvSpPr/>
          <p:nvPr/>
        </p:nvSpPr>
        <p:spPr>
          <a:xfrm>
            <a:off x="5241904" y="196060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50" name="textbox 4750"/>
          <p:cNvSpPr/>
          <p:nvPr/>
        </p:nvSpPr>
        <p:spPr>
          <a:xfrm>
            <a:off x="5241904" y="456405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52" name="textbox 4752"/>
          <p:cNvSpPr/>
          <p:nvPr/>
        </p:nvSpPr>
        <p:spPr>
          <a:xfrm>
            <a:off x="3013076" y="196060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54" name="textbox 4754"/>
          <p:cNvSpPr/>
          <p:nvPr/>
        </p:nvSpPr>
        <p:spPr>
          <a:xfrm>
            <a:off x="771515" y="7161218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56" name="textbox 4756"/>
          <p:cNvSpPr/>
          <p:nvPr/>
        </p:nvSpPr>
        <p:spPr>
          <a:xfrm>
            <a:off x="5241904" y="7161218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8" name="picture 47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82654" y="1743069"/>
            <a:ext cx="1841452" cy="514340"/>
          </a:xfrm>
          <a:prstGeom prst="rect">
            <a:avLst/>
          </a:prstGeom>
        </p:spPr>
      </p:pic>
      <p:pic>
        <p:nvPicPr>
          <p:cNvPr id="4760" name="picture 47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905115" y="1736678"/>
            <a:ext cx="1860552" cy="520731"/>
          </a:xfrm>
          <a:prstGeom prst="rect">
            <a:avLst/>
          </a:prstGeom>
        </p:spPr>
      </p:pic>
      <p:pic>
        <p:nvPicPr>
          <p:cNvPr id="4762" name="picture 47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140309" y="1743069"/>
            <a:ext cx="1854185" cy="514340"/>
          </a:xfrm>
          <a:prstGeom prst="rect">
            <a:avLst/>
          </a:prstGeom>
        </p:spPr>
      </p:pic>
      <p:pic>
        <p:nvPicPr>
          <p:cNvPr id="4764" name="picture 476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82654" y="4346622"/>
            <a:ext cx="1841452" cy="507949"/>
          </a:xfrm>
          <a:prstGeom prst="rect">
            <a:avLst/>
          </a:prstGeom>
        </p:spPr>
      </p:pic>
      <p:pic>
        <p:nvPicPr>
          <p:cNvPr id="4766" name="picture 476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911482" y="4346622"/>
            <a:ext cx="1860552" cy="507949"/>
          </a:xfrm>
          <a:prstGeom prst="rect">
            <a:avLst/>
          </a:prstGeom>
        </p:spPr>
      </p:pic>
      <p:pic>
        <p:nvPicPr>
          <p:cNvPr id="4768" name="picture 476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82654" y="6943680"/>
            <a:ext cx="1847818" cy="514445"/>
          </a:xfrm>
          <a:prstGeom prst="rect">
            <a:avLst/>
          </a:prstGeom>
        </p:spPr>
      </p:pic>
      <p:pic>
        <p:nvPicPr>
          <p:cNvPr id="4770" name="picture 477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146676" y="4346622"/>
            <a:ext cx="1854186" cy="507949"/>
          </a:xfrm>
          <a:prstGeom prst="rect">
            <a:avLst/>
          </a:prstGeom>
        </p:spPr>
      </p:pic>
      <p:pic>
        <p:nvPicPr>
          <p:cNvPr id="4772" name="picture 47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911482" y="6937394"/>
            <a:ext cx="1854185" cy="520731"/>
          </a:xfrm>
          <a:prstGeom prst="rect">
            <a:avLst/>
          </a:prstGeom>
        </p:spPr>
      </p:pic>
      <p:pic>
        <p:nvPicPr>
          <p:cNvPr id="4774" name="picture 477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146676" y="6943680"/>
            <a:ext cx="1854186" cy="514445"/>
          </a:xfrm>
          <a:prstGeom prst="rect">
            <a:avLst/>
          </a:prstGeom>
        </p:spPr>
      </p:pic>
      <p:graphicFrame>
        <p:nvGraphicFramePr>
          <p:cNvPr id="4776" name="table 4776"/>
          <p:cNvGraphicFramePr>
            <a:graphicFrameLocks noGrp="1"/>
          </p:cNvGraphicFramePr>
          <p:nvPr/>
        </p:nvGraphicFramePr>
        <p:xfrm>
          <a:off x="3175" y="136553"/>
          <a:ext cx="7657465" cy="9817100"/>
        </p:xfrm>
        <a:graphic>
          <a:graphicData uri="http://schemas.openxmlformats.org/drawingml/2006/table">
            <a:tbl>
              <a:tblPr/>
              <a:tblGrid>
                <a:gridCol w="2717800"/>
                <a:gridCol w="2235200"/>
                <a:gridCol w="2704464"/>
              </a:tblGrid>
              <a:tr h="1206500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47165" algn="l" rtl="0" eaLnBrk="0">
                        <a:lnSpc>
                          <a:spcPct val="116000"/>
                        </a:lnSpc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HYD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PUMP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   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SEAL</a:t>
                      </a:r>
                      <a:r>
                        <a:rPr sz="10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KIT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106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BOOM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106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CYLSAEAL</a:t>
                      </a:r>
                      <a:r>
                        <a:rPr sz="1000" b="1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KIT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35050" algn="l" rtl="0" eaLnBrk="0">
                        <a:lnSpc>
                          <a:spcPct val="66000"/>
                        </a:lnSpc>
                        <a:spcBef>
                          <a:spcPts val="0"/>
                        </a:spcBef>
                      </a:pP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ARM</a:t>
                      </a:r>
                      <a:r>
                        <a:rPr sz="1000" b="1" kern="0" spc="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CYL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35050" algn="l" rtl="0" eaLnBrk="0">
                        <a:lnSpc>
                          <a:spcPts val="1300"/>
                        </a:lnSpc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SEAL</a:t>
                      </a:r>
                      <a:r>
                        <a:rPr sz="10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KIT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22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33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49400" algn="l" rtl="0" eaLnBrk="0">
                        <a:lnSpc>
                          <a:spcPct val="66000"/>
                        </a:lnSpc>
                      </a:pPr>
                      <a:r>
                        <a:rPr sz="1000" b="1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ADJUST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49400" algn="l" rtl="0" eaLnBrk="0">
                        <a:lnSpc>
                          <a:spcPts val="1300"/>
                        </a:lnSpc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SEAL</a:t>
                      </a:r>
                      <a:r>
                        <a:rPr sz="10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KIT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0" algn="l" rtl="0" eaLnBrk="0">
                        <a:lnSpc>
                          <a:spcPct val="66000"/>
                        </a:lnSpc>
                      </a:pP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PLUG/COCK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0" algn="l" rtl="0" eaLnBrk="0">
                        <a:lnSpc>
                          <a:spcPts val="1300"/>
                        </a:lnSpc>
                      </a:pP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SEALSV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35050" algn="l" rtl="0" eaLnBrk="0">
                        <a:lnSpc>
                          <a:spcPts val="765"/>
                        </a:lnSpc>
                        <a:spcBef>
                          <a:spcPts val="5"/>
                        </a:spcBef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PIPELINE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35050" algn="l" rtl="0" eaLnBrk="0">
                        <a:lnSpc>
                          <a:spcPts val="1300"/>
                        </a:lnSpc>
                      </a:pPr>
                      <a:r>
                        <a:rPr sz="10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SEALSR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5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28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47165" algn="l" rtl="0" eaLnBrk="0">
                        <a:lnSpc>
                          <a:spcPct val="116000"/>
                        </a:lnSpc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BUCKET CYL</a:t>
                      </a: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        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SEAL</a:t>
                      </a:r>
                      <a:r>
                        <a:rPr sz="10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KIT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63600" algn="l" rtl="0" eaLnBrk="0">
                        <a:lnSpc>
                          <a:spcPts val="695"/>
                        </a:lnSpc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TRAVELVALV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800" algn="l" rtl="0" eaLnBrk="0">
                        <a:lnSpc>
                          <a:spcPts val="625"/>
                        </a:lnSpc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1065" algn="l" rtl="0" eaLnBrk="0">
                        <a:lnSpc>
                          <a:spcPct val="76000"/>
                        </a:lnSpc>
                        <a:spcBef>
                          <a:spcPts val="10"/>
                        </a:spcBef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SEAL</a:t>
                      </a:r>
                      <a:r>
                        <a:rPr sz="10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KIT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13765" algn="l" rtl="0" eaLnBrk="0">
                        <a:lnSpc>
                          <a:spcPts val="770"/>
                        </a:lnSpc>
                        <a:spcBef>
                          <a:spcPts val="5"/>
                        </a:spcBef>
                      </a:pPr>
                      <a:r>
                        <a:rPr sz="10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BOOM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1465" algn="l" rtl="0" eaLnBrk="0">
                        <a:lnSpc>
                          <a:spcPts val="675"/>
                        </a:lnSpc>
                      </a:pPr>
                      <a:r>
                        <a:rPr sz="10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LZBC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1700" algn="l" rtl="0" eaLnBrk="0">
                        <a:lnSpc>
                          <a:spcPct val="76000"/>
                        </a:lnSpc>
                        <a:spcBef>
                          <a:spcPts val="10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CYLSAEAL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KIT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4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9956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124/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PAGE</a:t>
                      </a: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778" name="textbox 4778"/>
          <p:cNvSpPr/>
          <p:nvPr/>
        </p:nvSpPr>
        <p:spPr>
          <a:xfrm>
            <a:off x="3175" y="136553"/>
            <a:ext cx="7658100" cy="1067435"/>
          </a:xfrm>
          <a:prstGeom prst="rect">
            <a:avLst/>
          </a:prstGeom>
          <a:solidFill>
            <a:srgbClr val="1027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069965" indent="-566420" algn="l" rtl="0" eaLnBrk="0">
              <a:lnSpc>
                <a:spcPct val="104000"/>
              </a:lnSpc>
              <a:spcBef>
                <a:spcPts val="0"/>
              </a:spcBef>
            </a:pPr>
            <a:r>
              <a:rPr sz="1700" b="1" i="1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油封/</a:t>
            </a:r>
            <a:r>
              <a:rPr sz="1700" b="1" i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ZAX200-3</a:t>
            </a:r>
            <a:r>
              <a:rPr sz="1700" b="1" i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17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700" b="1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780" name="picture 478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019410" y="7800949"/>
            <a:ext cx="1689110" cy="1162059"/>
          </a:xfrm>
          <a:prstGeom prst="rect">
            <a:avLst/>
          </a:prstGeom>
        </p:spPr>
      </p:pic>
      <p:pic>
        <p:nvPicPr>
          <p:cNvPr id="4782" name="picture 478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019410" y="2714648"/>
            <a:ext cx="1676376" cy="1155668"/>
          </a:xfrm>
          <a:prstGeom prst="rect">
            <a:avLst/>
          </a:prstGeom>
        </p:spPr>
      </p:pic>
      <p:pic>
        <p:nvPicPr>
          <p:cNvPr id="4784" name="picture 478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688944" y="7870834"/>
            <a:ext cx="1847895" cy="1022289"/>
          </a:xfrm>
          <a:prstGeom prst="rect">
            <a:avLst/>
          </a:prstGeom>
        </p:spPr>
      </p:pic>
      <p:pic>
        <p:nvPicPr>
          <p:cNvPr id="4786" name="picture 478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5222847" y="7845373"/>
            <a:ext cx="1739890" cy="1066818"/>
          </a:xfrm>
          <a:prstGeom prst="rect">
            <a:avLst/>
          </a:prstGeom>
        </p:spPr>
      </p:pic>
      <p:pic>
        <p:nvPicPr>
          <p:cNvPr id="4788" name="picture 478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790582" y="5387981"/>
            <a:ext cx="1638329" cy="1123921"/>
          </a:xfrm>
          <a:prstGeom prst="rect">
            <a:avLst/>
          </a:prstGeom>
        </p:spPr>
      </p:pic>
      <p:pic>
        <p:nvPicPr>
          <p:cNvPr id="4790" name="picture 479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701678" y="2809888"/>
            <a:ext cx="1828794" cy="977865"/>
          </a:xfrm>
          <a:prstGeom prst="rect">
            <a:avLst/>
          </a:prstGeom>
        </p:spPr>
      </p:pic>
      <p:pic>
        <p:nvPicPr>
          <p:cNvPr id="4792" name="picture 479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3222609" y="5254602"/>
            <a:ext cx="1276344" cy="1384287"/>
          </a:xfrm>
          <a:prstGeom prst="rect">
            <a:avLst/>
          </a:prstGeom>
        </p:spPr>
      </p:pic>
      <p:pic>
        <p:nvPicPr>
          <p:cNvPr id="4794" name="picture 479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5349876" y="2740002"/>
            <a:ext cx="1479543" cy="1117634"/>
          </a:xfrm>
          <a:prstGeom prst="rect">
            <a:avLst/>
          </a:prstGeom>
        </p:spPr>
      </p:pic>
      <p:pic>
        <p:nvPicPr>
          <p:cNvPr id="4796" name="picture 479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5540341" y="5229247"/>
            <a:ext cx="1111269" cy="1435103"/>
          </a:xfrm>
          <a:prstGeom prst="rect">
            <a:avLst/>
          </a:prstGeom>
        </p:spPr>
      </p:pic>
      <p:sp>
        <p:nvSpPr>
          <p:cNvPr id="4798" name="textbox 4798"/>
          <p:cNvSpPr/>
          <p:nvPr/>
        </p:nvSpPr>
        <p:spPr>
          <a:xfrm>
            <a:off x="771515" y="196060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00" name="textbox 4800"/>
          <p:cNvSpPr/>
          <p:nvPr/>
        </p:nvSpPr>
        <p:spPr>
          <a:xfrm>
            <a:off x="771515" y="456405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02" name="textbox 4802"/>
          <p:cNvSpPr/>
          <p:nvPr/>
        </p:nvSpPr>
        <p:spPr>
          <a:xfrm>
            <a:off x="3013076" y="196060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04" name="textbox 4804"/>
          <p:cNvSpPr/>
          <p:nvPr/>
        </p:nvSpPr>
        <p:spPr>
          <a:xfrm>
            <a:off x="5235537" y="196060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06" name="textbox 4806"/>
          <p:cNvSpPr/>
          <p:nvPr/>
        </p:nvSpPr>
        <p:spPr>
          <a:xfrm>
            <a:off x="3013076" y="4551378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08" name="textbox 4808"/>
          <p:cNvSpPr/>
          <p:nvPr/>
        </p:nvSpPr>
        <p:spPr>
          <a:xfrm>
            <a:off x="5235537" y="4564056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10" name="textbox 4810"/>
          <p:cNvSpPr/>
          <p:nvPr/>
        </p:nvSpPr>
        <p:spPr>
          <a:xfrm>
            <a:off x="771515" y="7161218"/>
            <a:ext cx="37084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2" name="group 722"/>
          <p:cNvGrpSpPr/>
          <p:nvPr/>
        </p:nvGrpSpPr>
        <p:grpSpPr>
          <a:xfrm rot="21600000">
            <a:off x="3175" y="136553"/>
            <a:ext cx="7645408" cy="1066818"/>
            <a:chOff x="0" y="0"/>
            <a:chExt cx="7645408" cy="1066818"/>
          </a:xfrm>
        </p:grpSpPr>
        <p:pic>
          <p:nvPicPr>
            <p:cNvPr id="4812" name="picture 481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45408" cy="1066818"/>
            </a:xfrm>
            <a:prstGeom prst="rect">
              <a:avLst/>
            </a:prstGeom>
          </p:spPr>
        </p:pic>
        <p:sp>
          <p:nvSpPr>
            <p:cNvPr id="4814" name="textbox 4814"/>
            <p:cNvSpPr/>
            <p:nvPr/>
          </p:nvSpPr>
          <p:spPr>
            <a:xfrm>
              <a:off x="-12700" y="-12700"/>
              <a:ext cx="7671434" cy="112966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9650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300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300" kern="0" spc="18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</a:t>
              </a:r>
              <a:r>
                <a:rPr sz="1300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Excavator</a:t>
              </a:r>
              <a:r>
                <a:rPr sz="1300" kern="0" spc="17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</a:t>
              </a:r>
              <a:r>
                <a:rPr sz="1300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</a:t>
              </a:r>
              <a:r>
                <a:rPr sz="13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arts</a:t>
              </a:r>
              <a:endParaRPr sz="13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4816" name="picture 48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21286" y="5375303"/>
            <a:ext cx="1866918" cy="1123921"/>
          </a:xfrm>
          <a:prstGeom prst="rect">
            <a:avLst/>
          </a:prstGeom>
        </p:spPr>
      </p:pic>
      <p:pic>
        <p:nvPicPr>
          <p:cNvPr id="4818" name="picture 48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68629" y="5311809"/>
            <a:ext cx="1676376" cy="1244517"/>
          </a:xfrm>
          <a:prstGeom prst="rect">
            <a:avLst/>
          </a:prstGeom>
        </p:spPr>
      </p:pic>
      <p:pic>
        <p:nvPicPr>
          <p:cNvPr id="4820" name="picture 48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949606" y="2714647"/>
            <a:ext cx="1720790" cy="1187415"/>
          </a:xfrm>
          <a:prstGeom prst="rect">
            <a:avLst/>
          </a:prstGeom>
        </p:spPr>
      </p:pic>
      <p:pic>
        <p:nvPicPr>
          <p:cNvPr id="4822" name="picture 48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33435" y="5356234"/>
            <a:ext cx="1752624" cy="1155668"/>
          </a:xfrm>
          <a:prstGeom prst="rect">
            <a:avLst/>
          </a:prstGeom>
        </p:spPr>
      </p:pic>
      <p:pic>
        <p:nvPicPr>
          <p:cNvPr id="4824" name="picture 48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58825" y="2720933"/>
            <a:ext cx="1720867" cy="1162059"/>
          </a:xfrm>
          <a:prstGeom prst="rect">
            <a:avLst/>
          </a:prstGeom>
        </p:spPr>
      </p:pic>
      <p:pic>
        <p:nvPicPr>
          <p:cNvPr id="4826" name="picture 48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66753" y="7788271"/>
            <a:ext cx="1485910" cy="1320793"/>
          </a:xfrm>
          <a:prstGeom prst="rect">
            <a:avLst/>
          </a:prstGeom>
        </p:spPr>
      </p:pic>
      <p:pic>
        <p:nvPicPr>
          <p:cNvPr id="4828" name="picture 48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216557" y="2740001"/>
            <a:ext cx="1657353" cy="1136704"/>
          </a:xfrm>
          <a:prstGeom prst="rect">
            <a:avLst/>
          </a:prstGeom>
        </p:spPr>
      </p:pic>
      <p:pic>
        <p:nvPicPr>
          <p:cNvPr id="4830" name="picture 48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470537" y="7712100"/>
            <a:ext cx="1149315" cy="1473136"/>
          </a:xfrm>
          <a:prstGeom prst="rect">
            <a:avLst/>
          </a:prstGeom>
        </p:spPr>
      </p:pic>
      <p:pic>
        <p:nvPicPr>
          <p:cNvPr id="4832" name="picture 483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228976" y="7724778"/>
            <a:ext cx="1162049" cy="1447781"/>
          </a:xfrm>
          <a:prstGeom prst="rect">
            <a:avLst/>
          </a:prstGeom>
        </p:spPr>
      </p:pic>
      <p:pic>
        <p:nvPicPr>
          <p:cNvPr id="4834" name="picture 483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82654" y="6924716"/>
            <a:ext cx="1841452" cy="527018"/>
          </a:xfrm>
          <a:prstGeom prst="rect">
            <a:avLst/>
          </a:prstGeom>
        </p:spPr>
      </p:pic>
      <p:pic>
        <p:nvPicPr>
          <p:cNvPr id="4836" name="picture 483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2905115" y="1736678"/>
            <a:ext cx="1847895" cy="520731"/>
          </a:xfrm>
          <a:prstGeom prst="rect">
            <a:avLst/>
          </a:prstGeom>
        </p:spPr>
      </p:pic>
      <p:pic>
        <p:nvPicPr>
          <p:cNvPr id="4838" name="picture 483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2905115" y="6937394"/>
            <a:ext cx="1860552" cy="514340"/>
          </a:xfrm>
          <a:prstGeom prst="rect">
            <a:avLst/>
          </a:prstGeom>
        </p:spPr>
      </p:pic>
      <p:pic>
        <p:nvPicPr>
          <p:cNvPr id="4840" name="picture 484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5140309" y="6943680"/>
            <a:ext cx="1854185" cy="514445"/>
          </a:xfrm>
          <a:prstGeom prst="rect">
            <a:avLst/>
          </a:prstGeom>
        </p:spPr>
      </p:pic>
      <p:pic>
        <p:nvPicPr>
          <p:cNvPr id="4842" name="picture 484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5133942" y="1743069"/>
            <a:ext cx="1854262" cy="514340"/>
          </a:xfrm>
          <a:prstGeom prst="rect">
            <a:avLst/>
          </a:prstGeom>
        </p:spPr>
      </p:pic>
      <p:pic>
        <p:nvPicPr>
          <p:cNvPr id="4844" name="picture 484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2911482" y="4340231"/>
            <a:ext cx="1854185" cy="514340"/>
          </a:xfrm>
          <a:prstGeom prst="rect">
            <a:avLst/>
          </a:prstGeom>
        </p:spPr>
      </p:pic>
      <p:pic>
        <p:nvPicPr>
          <p:cNvPr id="4846" name="picture 484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676287" y="1743069"/>
            <a:ext cx="1841451" cy="514340"/>
          </a:xfrm>
          <a:prstGeom prst="rect">
            <a:avLst/>
          </a:prstGeom>
        </p:spPr>
      </p:pic>
      <p:pic>
        <p:nvPicPr>
          <p:cNvPr id="4848" name="picture 484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5133942" y="4346622"/>
            <a:ext cx="1854262" cy="507949"/>
          </a:xfrm>
          <a:prstGeom prst="rect">
            <a:avLst/>
          </a:prstGeom>
        </p:spPr>
      </p:pic>
      <p:pic>
        <p:nvPicPr>
          <p:cNvPr id="4850" name="picture 485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682654" y="4346622"/>
            <a:ext cx="1841452" cy="507949"/>
          </a:xfrm>
          <a:prstGeom prst="rect">
            <a:avLst/>
          </a:prstGeom>
        </p:spPr>
      </p:pic>
      <p:sp>
        <p:nvSpPr>
          <p:cNvPr id="4852" name="textbox 4852"/>
          <p:cNvSpPr/>
          <p:nvPr/>
        </p:nvSpPr>
        <p:spPr>
          <a:xfrm>
            <a:off x="1387480" y="4411579"/>
            <a:ext cx="725805" cy="4724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THROTTLE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180"/>
              </a:spcBef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54" name="textbox 4854"/>
          <p:cNvSpPr/>
          <p:nvPr/>
        </p:nvSpPr>
        <p:spPr>
          <a:xfrm>
            <a:off x="1342990" y="7072131"/>
            <a:ext cx="1081405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02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SWING   MOTOR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56" name="textbox 4856"/>
          <p:cNvSpPr/>
          <p:nvPr/>
        </p:nvSpPr>
        <p:spPr>
          <a:xfrm>
            <a:off x="5807089" y="1881110"/>
            <a:ext cx="1049019" cy="3295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TRAVEL  VALV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SAEAL</a:t>
            </a:r>
            <a:r>
              <a:rPr sz="10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KIT.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58" name="textbox 4858"/>
          <p:cNvSpPr/>
          <p:nvPr/>
        </p:nvSpPr>
        <p:spPr>
          <a:xfrm>
            <a:off x="3571894" y="4487751"/>
            <a:ext cx="1075055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SWING   MOTOR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60" name="textbox 4860"/>
          <p:cNvSpPr/>
          <p:nvPr/>
        </p:nvSpPr>
        <p:spPr>
          <a:xfrm>
            <a:off x="1387481" y="1884197"/>
            <a:ext cx="1005839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2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CENTER</a:t>
            </a:r>
            <a:r>
              <a:rPr sz="10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JOINT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62" name="textbox 4862"/>
          <p:cNvSpPr/>
          <p:nvPr/>
        </p:nvSpPr>
        <p:spPr>
          <a:xfrm>
            <a:off x="3609942" y="1871520"/>
            <a:ext cx="981075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BOOM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CYLSAEAL 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64" name="textbox 4864"/>
          <p:cNvSpPr/>
          <p:nvPr/>
        </p:nvSpPr>
        <p:spPr>
          <a:xfrm>
            <a:off x="3609941" y="7075331"/>
            <a:ext cx="972819" cy="3232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1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RELIEF</a:t>
            </a:r>
            <a:r>
              <a:rPr sz="10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SEALS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66" name="textbox 4866"/>
          <p:cNvSpPr/>
          <p:nvPr/>
        </p:nvSpPr>
        <p:spPr>
          <a:xfrm>
            <a:off x="5876893" y="7075331"/>
            <a:ext cx="805180" cy="3168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4000"/>
              </a:lnSpc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MIDDLE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270"/>
              </a:spcBef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SEAM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68" name="textbox 4868"/>
          <p:cNvSpPr/>
          <p:nvPr/>
        </p:nvSpPr>
        <p:spPr>
          <a:xfrm>
            <a:off x="6010288" y="4487884"/>
            <a:ext cx="659130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350" algn="l" rtl="0" eaLnBrk="0">
              <a:lnSpc>
                <a:spcPct val="100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ARM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SEAL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KIT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870" name="picture 487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4872" name="picture 487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4874" name="textbox 4874"/>
          <p:cNvSpPr/>
          <p:nvPr/>
        </p:nvSpPr>
        <p:spPr>
          <a:xfrm>
            <a:off x="479411" y="9612324"/>
            <a:ext cx="64071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125/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76" name="textbox 4876"/>
          <p:cNvSpPr/>
          <p:nvPr/>
        </p:nvSpPr>
        <p:spPr>
          <a:xfrm>
            <a:off x="3006710" y="196060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78" name="textbox 4878"/>
          <p:cNvSpPr/>
          <p:nvPr/>
        </p:nvSpPr>
        <p:spPr>
          <a:xfrm>
            <a:off x="3006710" y="456405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80" name="textbox 4880"/>
          <p:cNvSpPr/>
          <p:nvPr/>
        </p:nvSpPr>
        <p:spPr>
          <a:xfrm>
            <a:off x="3006710" y="7142150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82" name="textbox 4882"/>
          <p:cNvSpPr/>
          <p:nvPr/>
        </p:nvSpPr>
        <p:spPr>
          <a:xfrm>
            <a:off x="771515" y="7142150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84" name="textbox 4884"/>
          <p:cNvSpPr/>
          <p:nvPr/>
        </p:nvSpPr>
        <p:spPr>
          <a:xfrm>
            <a:off x="771515" y="4576733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86" name="textbox 4886"/>
          <p:cNvSpPr/>
          <p:nvPr/>
        </p:nvSpPr>
        <p:spPr>
          <a:xfrm>
            <a:off x="771515" y="196060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88" name="textbox 4888"/>
          <p:cNvSpPr/>
          <p:nvPr/>
        </p:nvSpPr>
        <p:spPr>
          <a:xfrm>
            <a:off x="5229248" y="456405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90" name="textbox 4890"/>
          <p:cNvSpPr/>
          <p:nvPr/>
        </p:nvSpPr>
        <p:spPr>
          <a:xfrm>
            <a:off x="5229248" y="1960606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92" name="textbox 4892"/>
          <p:cNvSpPr/>
          <p:nvPr/>
        </p:nvSpPr>
        <p:spPr>
          <a:xfrm>
            <a:off x="5229248" y="7167610"/>
            <a:ext cx="3568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" name="textbox 4894"/>
          <p:cNvSpPr/>
          <p:nvPr/>
        </p:nvSpPr>
        <p:spPr>
          <a:xfrm>
            <a:off x="3175" y="9236052"/>
            <a:ext cx="7646034" cy="1086485"/>
          </a:xfrm>
          <a:prstGeom prst="rect">
            <a:avLst/>
          </a:prstGeom>
          <a:solidFill>
            <a:srgbClr val="1026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66115" algn="l" rtl="0" eaLnBrk="0">
              <a:lnSpc>
                <a:spcPct val="73000"/>
              </a:lnSpc>
            </a:pPr>
            <a:r>
              <a:rPr sz="2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IY7V3S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59765" algn="l" rtl="0" eaLnBrk="0">
              <a:lnSpc>
                <a:spcPct val="96000"/>
              </a:lnSpc>
              <a:spcBef>
                <a:spcPts val="10"/>
              </a:spcBef>
            </a:pP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E-0EEXVZ/</a:t>
            </a:r>
            <a:r>
              <a:rPr sz="16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拜</a:t>
            </a:r>
            <a:r>
              <a:rPr sz="16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甲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4896" name="picture 48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94019" y="6461087"/>
            <a:ext cx="1631962" cy="1346253"/>
          </a:xfrm>
          <a:prstGeom prst="rect">
            <a:avLst/>
          </a:prstGeom>
        </p:spPr>
      </p:pic>
      <p:pic>
        <p:nvPicPr>
          <p:cNvPr id="4898" name="picture 48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46092" y="3882993"/>
            <a:ext cx="1651063" cy="1257300"/>
          </a:xfrm>
          <a:prstGeom prst="rect">
            <a:avLst/>
          </a:prstGeom>
        </p:spPr>
      </p:pic>
      <p:pic>
        <p:nvPicPr>
          <p:cNvPr id="4900" name="picture 49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48237" y="6505616"/>
            <a:ext cx="1631963" cy="1257300"/>
          </a:xfrm>
          <a:prstGeom prst="rect">
            <a:avLst/>
          </a:prstGeom>
        </p:spPr>
      </p:pic>
      <p:pic>
        <p:nvPicPr>
          <p:cNvPr id="4902" name="picture 49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65192" y="6530971"/>
            <a:ext cx="1619229" cy="1200197"/>
          </a:xfrm>
          <a:prstGeom prst="rect">
            <a:avLst/>
          </a:prstGeom>
        </p:spPr>
      </p:pic>
      <p:pic>
        <p:nvPicPr>
          <p:cNvPr id="4904" name="picture 49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55658" y="1273153"/>
            <a:ext cx="1250953" cy="1466850"/>
          </a:xfrm>
          <a:prstGeom prst="rect">
            <a:avLst/>
          </a:prstGeom>
        </p:spPr>
      </p:pic>
      <p:pic>
        <p:nvPicPr>
          <p:cNvPr id="4906" name="picture 490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146438" y="1311289"/>
            <a:ext cx="1301734" cy="1371610"/>
          </a:xfrm>
          <a:prstGeom prst="rect">
            <a:avLst/>
          </a:prstGeom>
        </p:spPr>
      </p:pic>
      <p:pic>
        <p:nvPicPr>
          <p:cNvPr id="4908" name="picture 490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495928" y="1247796"/>
            <a:ext cx="1136659" cy="1498596"/>
          </a:xfrm>
          <a:prstGeom prst="rect">
            <a:avLst/>
          </a:prstGeom>
        </p:spPr>
      </p:pic>
      <p:pic>
        <p:nvPicPr>
          <p:cNvPr id="4910" name="picture 49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159409" y="4041727"/>
            <a:ext cx="1803328" cy="920762"/>
          </a:xfrm>
          <a:prstGeom prst="rect">
            <a:avLst/>
          </a:prstGeom>
        </p:spPr>
      </p:pic>
      <p:pic>
        <p:nvPicPr>
          <p:cNvPr id="4912" name="picture 49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911482" y="4073474"/>
            <a:ext cx="1803404" cy="863660"/>
          </a:xfrm>
          <a:prstGeom prst="rect">
            <a:avLst/>
          </a:prstGeom>
        </p:spPr>
      </p:pic>
      <p:pic>
        <p:nvPicPr>
          <p:cNvPr id="4914" name="picture 49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892458" y="3000368"/>
            <a:ext cx="1854185" cy="520731"/>
          </a:xfrm>
          <a:prstGeom prst="rect">
            <a:avLst/>
          </a:prstGeom>
        </p:spPr>
      </p:pic>
      <p:pic>
        <p:nvPicPr>
          <p:cNvPr id="4916" name="picture 49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886092" y="5603923"/>
            <a:ext cx="1866919" cy="514340"/>
          </a:xfrm>
          <a:prstGeom prst="rect">
            <a:avLst/>
          </a:prstGeom>
        </p:spPr>
      </p:pic>
      <p:pic>
        <p:nvPicPr>
          <p:cNvPr id="4918" name="picture 49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650897" y="8200980"/>
            <a:ext cx="1860552" cy="514445"/>
          </a:xfrm>
          <a:prstGeom prst="rect">
            <a:avLst/>
          </a:prstGeom>
        </p:spPr>
      </p:pic>
      <p:pic>
        <p:nvPicPr>
          <p:cNvPr id="4920" name="picture 492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5121286" y="8200980"/>
            <a:ext cx="1860552" cy="514445"/>
          </a:xfrm>
          <a:prstGeom prst="rect">
            <a:avLst/>
          </a:prstGeom>
        </p:spPr>
      </p:pic>
      <p:pic>
        <p:nvPicPr>
          <p:cNvPr id="4922" name="picture 492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2892458" y="8200980"/>
            <a:ext cx="1854185" cy="514445"/>
          </a:xfrm>
          <a:prstGeom prst="rect">
            <a:avLst/>
          </a:prstGeom>
        </p:spPr>
      </p:pic>
      <p:grpSp>
        <p:nvGrpSpPr>
          <p:cNvPr id="724" name="group 724"/>
          <p:cNvGrpSpPr/>
          <p:nvPr/>
        </p:nvGrpSpPr>
        <p:grpSpPr>
          <a:xfrm rot="21600000">
            <a:off x="657187" y="3000369"/>
            <a:ext cx="1854262" cy="514340"/>
            <a:chOff x="0" y="0"/>
            <a:chExt cx="1854262" cy="514340"/>
          </a:xfrm>
        </p:grpSpPr>
        <p:pic>
          <p:nvPicPr>
            <p:cNvPr id="4924" name="picture 4924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854262" cy="514340"/>
            </a:xfrm>
            <a:prstGeom prst="rect">
              <a:avLst/>
            </a:prstGeom>
          </p:spPr>
        </p:pic>
        <p:sp>
          <p:nvSpPr>
            <p:cNvPr id="4926" name="textbox 4926"/>
            <p:cNvSpPr/>
            <p:nvPr/>
          </p:nvSpPr>
          <p:spPr>
            <a:xfrm>
              <a:off x="-12700" y="-12700"/>
              <a:ext cx="1880235" cy="539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0" algn="l" rtl="0" eaLnBrk="0">
                <a:lnSpc>
                  <a:spcPts val="1635"/>
                </a:lnSpc>
                <a:spcBef>
                  <a:spcPts val="0"/>
                </a:spcBef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87V³S</a:t>
              </a:r>
              <a:r>
                <a:rPr sz="1200" kern="0" spc="1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a17</a:t>
              </a:r>
              <a:r>
                <a:rPr sz="1200" kern="0" spc="1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dN)</a:t>
              </a:r>
              <a:r>
                <a:rPr sz="1200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800" kern="0" spc="-10" baseline="-4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D8Z</a:t>
              </a:r>
              <a:r>
                <a:rPr sz="1800" kern="0" spc="-20" baseline="-4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</a:t>
              </a:r>
              <a:endParaRPr sz="1800" baseline="-4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26" name="group 726"/>
          <p:cNvGrpSpPr/>
          <p:nvPr/>
        </p:nvGrpSpPr>
        <p:grpSpPr>
          <a:xfrm rot="21600000">
            <a:off x="5127652" y="3006759"/>
            <a:ext cx="1847818" cy="514340"/>
            <a:chOff x="0" y="0"/>
            <a:chExt cx="1847818" cy="514340"/>
          </a:xfrm>
        </p:grpSpPr>
        <p:pic>
          <p:nvPicPr>
            <p:cNvPr id="4928" name="picture 4928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847818" cy="514340"/>
            </a:xfrm>
            <a:prstGeom prst="rect">
              <a:avLst/>
            </a:prstGeom>
          </p:spPr>
        </p:pic>
        <p:sp>
          <p:nvSpPr>
            <p:cNvPr id="4930" name="textbox 4930"/>
            <p:cNvSpPr/>
            <p:nvPr/>
          </p:nvSpPr>
          <p:spPr>
            <a:xfrm>
              <a:off x="-12700" y="-12700"/>
              <a:ext cx="1873250" cy="5448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77215" algn="l" rtl="0" eaLnBrk="0">
                <a:lnSpc>
                  <a:spcPts val="880"/>
                </a:lnSpc>
                <a:spcBef>
                  <a:spcPts val="5"/>
                </a:spcBef>
              </a:pP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AS⁷V3S</a:t>
              </a:r>
              <a:endParaRPr sz="1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66065" algn="l" rtl="0" eaLnBrk="0">
                <a:lnSpc>
                  <a:spcPct val="94000"/>
                </a:lnSpc>
                <a:spcBef>
                  <a:spcPts val="0"/>
                </a:spcBef>
              </a:pP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yDOD/DN1d</a:t>
              </a:r>
              <a:r>
                <a:rPr sz="12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800" b="1" kern="0" spc="-10" baseline="9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</a:t>
              </a:r>
              <a:r>
                <a:rPr sz="1800" b="1" kern="0" spc="-20" baseline="9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8Z7</a:t>
              </a:r>
              <a:endParaRPr sz="1800" baseline="9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28" name="group 728"/>
          <p:cNvGrpSpPr/>
          <p:nvPr/>
        </p:nvGrpSpPr>
        <p:grpSpPr>
          <a:xfrm rot="21600000">
            <a:off x="657187" y="5603922"/>
            <a:ext cx="1847895" cy="507949"/>
            <a:chOff x="0" y="0"/>
            <a:chExt cx="1847895" cy="507949"/>
          </a:xfrm>
        </p:grpSpPr>
        <p:pic>
          <p:nvPicPr>
            <p:cNvPr id="4932" name="picture 4932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847895" cy="507949"/>
            </a:xfrm>
            <a:prstGeom prst="rect">
              <a:avLst/>
            </a:prstGeom>
          </p:spPr>
        </p:pic>
        <p:sp>
          <p:nvSpPr>
            <p:cNvPr id="4934" name="textbox 4934"/>
            <p:cNvSpPr/>
            <p:nvPr/>
          </p:nvSpPr>
          <p:spPr>
            <a:xfrm>
              <a:off x="-12700" y="-12700"/>
              <a:ext cx="1873885" cy="5384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52450" algn="l" rtl="0" eaLnBrk="0">
                <a:lnSpc>
                  <a:spcPts val="980"/>
                </a:lnSpc>
                <a:spcBef>
                  <a:spcPts val="0"/>
                </a:spcBef>
              </a:pPr>
              <a:r>
                <a:rPr sz="14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IIX7V³S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800" algn="l" rtl="0" eaLnBrk="0">
                <a:lnSpc>
                  <a:spcPct val="94000"/>
                </a:lnSpc>
                <a:spcBef>
                  <a:spcPts val="0"/>
                </a:spcBef>
              </a:pP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INIOr    g3IN3)</a:t>
              </a:r>
              <a:r>
                <a:rPr sz="12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800" b="1" kern="0" spc="-10" baseline="1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D8Z1</a:t>
              </a:r>
              <a:endParaRPr sz="1800" baseline="12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30" name="group 730"/>
          <p:cNvGrpSpPr/>
          <p:nvPr/>
        </p:nvGrpSpPr>
        <p:grpSpPr>
          <a:xfrm rot="21600000">
            <a:off x="5127652" y="5610209"/>
            <a:ext cx="1854186" cy="501662"/>
            <a:chOff x="0" y="0"/>
            <a:chExt cx="1854186" cy="501662"/>
          </a:xfrm>
        </p:grpSpPr>
        <p:pic>
          <p:nvPicPr>
            <p:cNvPr id="4936" name="picture 4936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854186" cy="501662"/>
            </a:xfrm>
            <a:prstGeom prst="rect">
              <a:avLst/>
            </a:prstGeom>
          </p:spPr>
        </p:pic>
        <p:sp>
          <p:nvSpPr>
            <p:cNvPr id="4938" name="textbox 4938"/>
            <p:cNvSpPr/>
            <p:nvPr/>
          </p:nvSpPr>
          <p:spPr>
            <a:xfrm>
              <a:off x="-12700" y="-12700"/>
              <a:ext cx="1879600" cy="5276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69265" algn="l" rtl="0" eaLnBrk="0">
                <a:lnSpc>
                  <a:spcPts val="1030"/>
                </a:lnSpc>
                <a:spcBef>
                  <a:spcPts val="5"/>
                </a:spcBef>
              </a:pPr>
              <a:r>
                <a:rPr sz="14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IIX7V³S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17170" algn="l" rtl="0" eaLnBrk="0">
                <a:lnSpc>
                  <a:spcPts val="1535"/>
                </a:lnSpc>
              </a:pPr>
              <a:r>
                <a:rPr sz="1800" b="1" kern="0" spc="-30" baseline="-4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7人</a:t>
              </a:r>
              <a:r>
                <a:rPr sz="1800" b="1" kern="0" spc="-30" baseline="-4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D3XDN8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800" b="1" kern="0" spc="-30" baseline="20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28Z7</a:t>
              </a:r>
              <a:endParaRPr sz="1800" baseline="20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4940" name="textbox 4940"/>
          <p:cNvSpPr/>
          <p:nvPr/>
        </p:nvSpPr>
        <p:spPr>
          <a:xfrm>
            <a:off x="5324442" y="8346871"/>
            <a:ext cx="899794" cy="352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9400" algn="l" rtl="0" eaLnBrk="0">
              <a:lnSpc>
                <a:spcPct val="82000"/>
              </a:lnSpc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IIX7V³S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22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3A7VALO1ld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942" name="textbox 4942"/>
          <p:cNvSpPr/>
          <p:nvPr/>
        </p:nvSpPr>
        <p:spPr>
          <a:xfrm>
            <a:off x="3146395" y="8327993"/>
            <a:ext cx="793115" cy="377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58750" algn="l" rtl="0" eaLnBrk="0">
              <a:lnSpc>
                <a:spcPct val="85000"/>
              </a:lnSpc>
            </a:pPr>
            <a:r>
              <a:rPr sz="1600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IX7V³S</a:t>
            </a: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dWNd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GAH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944" name="textbox 4944"/>
          <p:cNvSpPr/>
          <p:nvPr/>
        </p:nvSpPr>
        <p:spPr>
          <a:xfrm>
            <a:off x="936591" y="8346871"/>
            <a:ext cx="792480" cy="352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65100" algn="l" rtl="0" eaLnBrk="0">
              <a:lnSpc>
                <a:spcPct val="92000"/>
              </a:lnSpc>
            </a:pP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IIX</a:t>
            </a:r>
            <a:r>
              <a:rPr sz="12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7V³S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dWNd OAH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946" name="textbox 4946"/>
          <p:cNvSpPr/>
          <p:nvPr/>
        </p:nvSpPr>
        <p:spPr>
          <a:xfrm>
            <a:off x="3235300" y="5749813"/>
            <a:ext cx="631190" cy="358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indent="-44450" algn="l" rtl="0" eaLnBrk="0">
              <a:lnSpc>
                <a:spcPct val="94000"/>
              </a:lnSpc>
            </a:pP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LIX</a:t>
            </a:r>
            <a:r>
              <a:rPr sz="12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7V³S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ISNraV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948" name="textbox 4948"/>
          <p:cNvSpPr/>
          <p:nvPr/>
        </p:nvSpPr>
        <p:spPr>
          <a:xfrm>
            <a:off x="3260690" y="3158939"/>
            <a:ext cx="642619" cy="352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82550" algn="l" rtl="0" eaLnBrk="0">
              <a:lnSpc>
                <a:spcPct val="92000"/>
              </a:lnSpc>
            </a:pPr>
            <a:r>
              <a:rPr sz="1200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SSTV3S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3NI73dld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950" name="picture 495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3175" y="523906"/>
            <a:ext cx="7658067" cy="12677"/>
          </a:xfrm>
          <a:prstGeom prst="rect">
            <a:avLst/>
          </a:prstGeom>
        </p:spPr>
      </p:pic>
      <p:sp>
        <p:nvSpPr>
          <p:cNvPr id="4952" name="textbox 4952"/>
          <p:cNvSpPr/>
          <p:nvPr/>
        </p:nvSpPr>
        <p:spPr>
          <a:xfrm>
            <a:off x="409607" y="739578"/>
            <a:ext cx="696594" cy="174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39Vd/9ZL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954" name="textbox 4954"/>
          <p:cNvSpPr/>
          <p:nvPr/>
        </p:nvSpPr>
        <p:spPr>
          <a:xfrm>
            <a:off x="4270397" y="8462553"/>
            <a:ext cx="387350" cy="1733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D8Z7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956" name="textbox 4956"/>
          <p:cNvSpPr/>
          <p:nvPr/>
        </p:nvSpPr>
        <p:spPr>
          <a:xfrm>
            <a:off x="6486492" y="8462705"/>
            <a:ext cx="386715" cy="1733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D8Z7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958" name="textbox 4958"/>
          <p:cNvSpPr/>
          <p:nvPr/>
        </p:nvSpPr>
        <p:spPr>
          <a:xfrm>
            <a:off x="4270397" y="5859103"/>
            <a:ext cx="368934" cy="1733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28Z1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960" name="textbox 4960"/>
          <p:cNvSpPr/>
          <p:nvPr/>
        </p:nvSpPr>
        <p:spPr>
          <a:xfrm>
            <a:off x="4270397" y="3255550"/>
            <a:ext cx="368934" cy="1733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28Z1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962" name="textbox 4962"/>
          <p:cNvSpPr/>
          <p:nvPr/>
        </p:nvSpPr>
        <p:spPr>
          <a:xfrm>
            <a:off x="2041493" y="8462553"/>
            <a:ext cx="368934" cy="1733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28Z1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2" name="group 732"/>
          <p:cNvGrpSpPr/>
          <p:nvPr/>
        </p:nvGrpSpPr>
        <p:grpSpPr>
          <a:xfrm rot="21600000">
            <a:off x="3175" y="136553"/>
            <a:ext cx="7639043" cy="1066818"/>
            <a:chOff x="0" y="0"/>
            <a:chExt cx="7639043" cy="1066818"/>
          </a:xfrm>
        </p:grpSpPr>
        <p:pic>
          <p:nvPicPr>
            <p:cNvPr id="4964" name="picture 496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9043" cy="1066818"/>
            </a:xfrm>
            <a:prstGeom prst="rect">
              <a:avLst/>
            </a:prstGeom>
          </p:spPr>
        </p:pic>
        <p:sp>
          <p:nvSpPr>
            <p:cNvPr id="4966" name="textbox 4966"/>
            <p:cNvSpPr/>
            <p:nvPr/>
          </p:nvSpPr>
          <p:spPr>
            <a:xfrm>
              <a:off x="-12700" y="-12700"/>
              <a:ext cx="7664450" cy="112966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6315" algn="l" rtl="0" eaLnBrk="0">
                <a:lnSpc>
                  <a:spcPct val="78000"/>
                </a:lnSpc>
                <a:spcBef>
                  <a:spcPts val="0"/>
                </a:spcBef>
              </a:pPr>
              <a:r>
                <a:rPr sz="13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</a:t>
              </a:r>
              <a:r>
                <a:rPr sz="1300" b="1" kern="0" spc="-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Parts</a:t>
              </a:r>
              <a:endParaRPr sz="13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4968" name="picture 49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51167" y="2479637"/>
            <a:ext cx="1549424" cy="1441494"/>
          </a:xfrm>
          <a:prstGeom prst="rect">
            <a:avLst/>
          </a:prstGeom>
        </p:spPr>
      </p:pic>
      <p:pic>
        <p:nvPicPr>
          <p:cNvPr id="4970" name="picture 49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47730" y="5222856"/>
            <a:ext cx="1523957" cy="1416034"/>
          </a:xfrm>
          <a:prstGeom prst="rect">
            <a:avLst/>
          </a:prstGeom>
        </p:spPr>
      </p:pic>
      <p:pic>
        <p:nvPicPr>
          <p:cNvPr id="4972" name="picture 49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203823" y="5318096"/>
            <a:ext cx="1739890" cy="1219266"/>
          </a:xfrm>
          <a:prstGeom prst="rect">
            <a:avLst/>
          </a:prstGeom>
        </p:spPr>
      </p:pic>
      <p:pic>
        <p:nvPicPr>
          <p:cNvPr id="4974" name="picture 49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057534" y="5229247"/>
            <a:ext cx="1523957" cy="1390678"/>
          </a:xfrm>
          <a:prstGeom prst="rect">
            <a:avLst/>
          </a:prstGeom>
        </p:spPr>
      </p:pic>
      <p:pic>
        <p:nvPicPr>
          <p:cNvPr id="4976" name="picture 497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03239" y="7807340"/>
            <a:ext cx="1600205" cy="1314402"/>
          </a:xfrm>
          <a:prstGeom prst="rect">
            <a:avLst/>
          </a:prstGeom>
        </p:spPr>
      </p:pic>
      <p:pic>
        <p:nvPicPr>
          <p:cNvPr id="4978" name="picture 497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279995" y="2549521"/>
            <a:ext cx="1600205" cy="1314401"/>
          </a:xfrm>
          <a:prstGeom prst="rect">
            <a:avLst/>
          </a:prstGeom>
        </p:spPr>
      </p:pic>
      <p:pic>
        <p:nvPicPr>
          <p:cNvPr id="4980" name="picture 498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52458" y="2587659"/>
            <a:ext cx="1695476" cy="1231839"/>
          </a:xfrm>
          <a:prstGeom prst="rect">
            <a:avLst/>
          </a:prstGeom>
        </p:spPr>
      </p:pic>
      <p:pic>
        <p:nvPicPr>
          <p:cNvPr id="4982" name="picture 498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955895" y="7870834"/>
            <a:ext cx="1733600" cy="1187415"/>
          </a:xfrm>
          <a:prstGeom prst="rect">
            <a:avLst/>
          </a:prstGeom>
        </p:spPr>
      </p:pic>
      <p:pic>
        <p:nvPicPr>
          <p:cNvPr id="4984" name="picture 498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540341" y="7686640"/>
            <a:ext cx="1073144" cy="1555803"/>
          </a:xfrm>
          <a:prstGeom prst="rect">
            <a:avLst/>
          </a:prstGeom>
        </p:spPr>
      </p:pic>
      <p:grpSp>
        <p:nvGrpSpPr>
          <p:cNvPr id="734" name="group 734"/>
          <p:cNvGrpSpPr/>
          <p:nvPr/>
        </p:nvGrpSpPr>
        <p:grpSpPr>
          <a:xfrm rot="21600000">
            <a:off x="2905115" y="6937394"/>
            <a:ext cx="1860552" cy="514340"/>
            <a:chOff x="0" y="0"/>
            <a:chExt cx="1860552" cy="514340"/>
          </a:xfrm>
        </p:grpSpPr>
        <p:pic>
          <p:nvPicPr>
            <p:cNvPr id="4986" name="picture 498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60552" cy="514340"/>
            </a:xfrm>
            <a:prstGeom prst="rect">
              <a:avLst/>
            </a:prstGeom>
          </p:spPr>
        </p:pic>
        <p:sp>
          <p:nvSpPr>
            <p:cNvPr id="4988" name="textbox 4988"/>
            <p:cNvSpPr/>
            <p:nvPr/>
          </p:nvSpPr>
          <p:spPr>
            <a:xfrm>
              <a:off x="-12700" y="-12700"/>
              <a:ext cx="1886585" cy="5702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97000"/>
                </a:lnSpc>
                <a:spcBef>
                  <a:spcPts val="0"/>
                </a:spcBef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600" kern="0" spc="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SH</a:t>
              </a:r>
              <a:r>
                <a:rPr sz="1600" kern="0" spc="2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35</a:t>
              </a:r>
              <a:r>
                <a:rPr sz="1600" kern="0" spc="1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</a:t>
              </a:r>
              <a:endParaRPr sz="1600" baseline="3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36" name="group 736"/>
          <p:cNvGrpSpPr/>
          <p:nvPr/>
        </p:nvGrpSpPr>
        <p:grpSpPr>
          <a:xfrm rot="21600000">
            <a:off x="5133942" y="1743069"/>
            <a:ext cx="1854262" cy="514340"/>
            <a:chOff x="0" y="0"/>
            <a:chExt cx="1854262" cy="514340"/>
          </a:xfrm>
        </p:grpSpPr>
        <p:pic>
          <p:nvPicPr>
            <p:cNvPr id="4990" name="picture 499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1854262" cy="514340"/>
            </a:xfrm>
            <a:prstGeom prst="rect">
              <a:avLst/>
            </a:prstGeom>
          </p:spPr>
        </p:pic>
        <p:sp>
          <p:nvSpPr>
            <p:cNvPr id="4992" name="textbox 4992"/>
            <p:cNvSpPr/>
            <p:nvPr/>
          </p:nvSpPr>
          <p:spPr>
            <a:xfrm>
              <a:off x="-12700" y="-12700"/>
              <a:ext cx="188023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2000"/>
                </a:lnSpc>
              </a:pP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K9NOB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38" name="group 738"/>
          <p:cNvGrpSpPr/>
          <p:nvPr/>
        </p:nvGrpSpPr>
        <p:grpSpPr>
          <a:xfrm rot="21600000">
            <a:off x="676287" y="1743069"/>
            <a:ext cx="1847818" cy="514340"/>
            <a:chOff x="0" y="0"/>
            <a:chExt cx="1847818" cy="514340"/>
          </a:xfrm>
        </p:grpSpPr>
        <p:pic>
          <p:nvPicPr>
            <p:cNvPr id="4994" name="picture 499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47818" cy="514340"/>
            </a:xfrm>
            <a:prstGeom prst="rect">
              <a:avLst/>
            </a:prstGeom>
          </p:spPr>
        </p:pic>
        <p:sp>
          <p:nvSpPr>
            <p:cNvPr id="4996" name="textbox 4996"/>
            <p:cNvSpPr/>
            <p:nvPr/>
          </p:nvSpPr>
          <p:spPr>
            <a:xfrm>
              <a:off x="-12700" y="-12700"/>
              <a:ext cx="187325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1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CAT32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0C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40" name="group 740"/>
          <p:cNvGrpSpPr/>
          <p:nvPr/>
        </p:nvGrpSpPr>
        <p:grpSpPr>
          <a:xfrm rot="21600000">
            <a:off x="676287" y="4340231"/>
            <a:ext cx="1841451" cy="514340"/>
            <a:chOff x="0" y="0"/>
            <a:chExt cx="1841451" cy="514340"/>
          </a:xfrm>
        </p:grpSpPr>
        <p:pic>
          <p:nvPicPr>
            <p:cNvPr id="4998" name="picture 499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841451" cy="514340"/>
            </a:xfrm>
            <a:prstGeom prst="rect">
              <a:avLst/>
            </a:prstGeom>
          </p:spPr>
        </p:pic>
        <p:sp>
          <p:nvSpPr>
            <p:cNvPr id="5000" name="textbox 5000"/>
            <p:cNvSpPr/>
            <p:nvPr/>
          </p:nvSpPr>
          <p:spPr>
            <a:xfrm>
              <a:off x="730216" y="67976"/>
              <a:ext cx="887094" cy="4781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1750" algn="l" rtl="0" eaLnBrk="0">
                <a:lnSpc>
                  <a:spcPct val="81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K3V140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4000"/>
                </a:lnSpc>
                <a:spcBef>
                  <a:spcPts val="20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-180DT9C-9N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-9P-HNOV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42" name="group 742"/>
          <p:cNvGrpSpPr/>
          <p:nvPr/>
        </p:nvGrpSpPr>
        <p:grpSpPr>
          <a:xfrm rot="21600000">
            <a:off x="676287" y="6937394"/>
            <a:ext cx="1841451" cy="514340"/>
            <a:chOff x="0" y="0"/>
            <a:chExt cx="1841451" cy="514340"/>
          </a:xfrm>
        </p:grpSpPr>
        <p:pic>
          <p:nvPicPr>
            <p:cNvPr id="5002" name="picture 5002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841451" cy="514340"/>
            </a:xfrm>
            <a:prstGeom prst="rect">
              <a:avLst/>
            </a:prstGeom>
          </p:spPr>
        </p:pic>
        <p:sp>
          <p:nvSpPr>
            <p:cNvPr id="5004" name="textbox 5004"/>
            <p:cNvSpPr/>
            <p:nvPr/>
          </p:nvSpPr>
          <p:spPr>
            <a:xfrm>
              <a:off x="-12700" y="-12700"/>
              <a:ext cx="1866900" cy="5702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97000"/>
                </a:lnSpc>
              </a:pPr>
              <a:r>
                <a:rPr sz="1600" b="1" kern="0" spc="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6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SH</a:t>
              </a:r>
              <a:r>
                <a:rPr sz="1600" b="1" kern="0" spc="6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210</a:t>
              </a:r>
              <a:endParaRPr sz="1600" baseline="-3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44" name="group 744"/>
          <p:cNvGrpSpPr/>
          <p:nvPr/>
        </p:nvGrpSpPr>
        <p:grpSpPr>
          <a:xfrm rot="21600000">
            <a:off x="5140309" y="4346622"/>
            <a:ext cx="1860553" cy="507949"/>
            <a:chOff x="0" y="0"/>
            <a:chExt cx="1860553" cy="507949"/>
          </a:xfrm>
        </p:grpSpPr>
        <p:pic>
          <p:nvPicPr>
            <p:cNvPr id="5006" name="picture 5006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860553" cy="507949"/>
            </a:xfrm>
            <a:prstGeom prst="rect">
              <a:avLst/>
            </a:prstGeom>
          </p:spPr>
        </p:pic>
        <p:sp>
          <p:nvSpPr>
            <p:cNvPr id="5008" name="textbox 5008"/>
            <p:cNvSpPr/>
            <p:nvPr/>
          </p:nvSpPr>
          <p:spPr>
            <a:xfrm>
              <a:off x="-12700" y="-12700"/>
              <a:ext cx="1886585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8000"/>
                </a:lnSpc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K7V63DTP-9N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5010" name="picture 50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2911482" y="4346622"/>
            <a:ext cx="1860552" cy="507949"/>
          </a:xfrm>
          <a:prstGeom prst="rect">
            <a:avLst/>
          </a:prstGeom>
        </p:spPr>
      </p:pic>
      <p:grpSp>
        <p:nvGrpSpPr>
          <p:cNvPr id="746" name="group 746"/>
          <p:cNvGrpSpPr/>
          <p:nvPr/>
        </p:nvGrpSpPr>
        <p:grpSpPr>
          <a:xfrm rot="21600000">
            <a:off x="5140309" y="6943680"/>
            <a:ext cx="1847895" cy="508053"/>
            <a:chOff x="0" y="0"/>
            <a:chExt cx="1847895" cy="508053"/>
          </a:xfrm>
        </p:grpSpPr>
        <p:pic>
          <p:nvPicPr>
            <p:cNvPr id="5012" name="picture 5012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847895" cy="508053"/>
            </a:xfrm>
            <a:prstGeom prst="rect">
              <a:avLst/>
            </a:prstGeom>
          </p:spPr>
        </p:pic>
        <p:sp>
          <p:nvSpPr>
            <p:cNvPr id="5014" name="textbox 5014"/>
            <p:cNvSpPr/>
            <p:nvPr/>
          </p:nvSpPr>
          <p:spPr>
            <a:xfrm>
              <a:off x="-12700" y="-12700"/>
              <a:ext cx="1873885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93000"/>
                </a:lnSpc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SK200-5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48" name="group 748"/>
          <p:cNvGrpSpPr/>
          <p:nvPr/>
        </p:nvGrpSpPr>
        <p:grpSpPr>
          <a:xfrm rot="21600000">
            <a:off x="2905115" y="1743068"/>
            <a:ext cx="1847895" cy="508053"/>
            <a:chOff x="0" y="0"/>
            <a:chExt cx="1847895" cy="508053"/>
          </a:xfrm>
        </p:grpSpPr>
        <p:pic>
          <p:nvPicPr>
            <p:cNvPr id="5016" name="picture 5016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0" y="0"/>
              <a:ext cx="1847895" cy="508053"/>
            </a:xfrm>
            <a:prstGeom prst="rect">
              <a:avLst/>
            </a:prstGeom>
          </p:spPr>
        </p:pic>
        <p:sp>
          <p:nvSpPr>
            <p:cNvPr id="5018" name="textbox 5018"/>
            <p:cNvSpPr/>
            <p:nvPr/>
          </p:nvSpPr>
          <p:spPr>
            <a:xfrm>
              <a:off x="-12700" y="-12700"/>
              <a:ext cx="1873885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1000"/>
                </a:lnSpc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EC460B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5020" name="textbox 5020"/>
          <p:cNvSpPr/>
          <p:nvPr/>
        </p:nvSpPr>
        <p:spPr>
          <a:xfrm>
            <a:off x="3673456" y="4483121"/>
            <a:ext cx="858519" cy="3276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ct val="81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K5V80DT9C-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215"/>
              </a:spcBef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9N-HNOV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022" name="picture 502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5024" name="picture 502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5026" name="textbox 5026"/>
          <p:cNvSpPr/>
          <p:nvPr/>
        </p:nvSpPr>
        <p:spPr>
          <a:xfrm>
            <a:off x="479411" y="9607562"/>
            <a:ext cx="66992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127/PAGE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28" name="textbox 5028"/>
          <p:cNvSpPr/>
          <p:nvPr/>
        </p:nvSpPr>
        <p:spPr>
          <a:xfrm>
            <a:off x="3000343" y="4559293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30" name="textbox 5030"/>
          <p:cNvSpPr/>
          <p:nvPr/>
        </p:nvSpPr>
        <p:spPr>
          <a:xfrm>
            <a:off x="784249" y="4559293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0" name="group 750"/>
          <p:cNvGrpSpPr/>
          <p:nvPr/>
        </p:nvGrpSpPr>
        <p:grpSpPr>
          <a:xfrm rot="21600000">
            <a:off x="3175" y="136553"/>
            <a:ext cx="7658067" cy="1212769"/>
            <a:chOff x="0" y="0"/>
            <a:chExt cx="7658067" cy="1212769"/>
          </a:xfrm>
        </p:grpSpPr>
        <p:sp>
          <p:nvSpPr>
            <p:cNvPr id="5032" name="rect 5032"/>
            <p:cNvSpPr/>
            <p:nvPr/>
          </p:nvSpPr>
          <p:spPr>
            <a:xfrm>
              <a:off x="0" y="0"/>
              <a:ext cx="7658067" cy="1066818"/>
            </a:xfrm>
            <a:prstGeom prst="rect">
              <a:avLst/>
            </a:prstGeom>
            <a:solidFill>
              <a:srgbClr val="11268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034" name="textbox 5034"/>
            <p:cNvSpPr/>
            <p:nvPr/>
          </p:nvSpPr>
          <p:spPr>
            <a:xfrm>
              <a:off x="6261093" y="399107"/>
              <a:ext cx="753744" cy="4692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72390" algn="l" rtl="0" eaLnBrk="0">
                <a:lnSpc>
                  <a:spcPct val="93000"/>
                </a:lnSpc>
              </a:pPr>
              <a:r>
                <a:rPr sz="1600" b="1" kern="0" spc="6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提升器</a:t>
              </a:r>
              <a:r>
                <a:rPr sz="1600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LIETER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5036" name="picture 503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091"/>
              <a:ext cx="7658067" cy="12677"/>
            </a:xfrm>
            <a:prstGeom prst="rect">
              <a:avLst/>
            </a:prstGeom>
          </p:spPr>
        </p:pic>
      </p:grpSp>
      <p:pic>
        <p:nvPicPr>
          <p:cNvPr id="5038" name="picture 50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13043" y="2460672"/>
            <a:ext cx="1670086" cy="1492205"/>
          </a:xfrm>
          <a:prstGeom prst="rect">
            <a:avLst/>
          </a:prstGeom>
        </p:spPr>
      </p:pic>
      <p:pic>
        <p:nvPicPr>
          <p:cNvPr id="5040" name="picture 50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79995" y="5210178"/>
            <a:ext cx="1606572" cy="1435103"/>
          </a:xfrm>
          <a:prstGeom prst="rect">
            <a:avLst/>
          </a:prstGeom>
        </p:spPr>
      </p:pic>
      <p:pic>
        <p:nvPicPr>
          <p:cNvPr id="5042" name="picture 50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47730" y="2486028"/>
            <a:ext cx="1574815" cy="1447781"/>
          </a:xfrm>
          <a:prstGeom prst="rect">
            <a:avLst/>
          </a:prstGeom>
        </p:spPr>
      </p:pic>
      <p:pic>
        <p:nvPicPr>
          <p:cNvPr id="5044" name="picture 50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101948" y="5178431"/>
            <a:ext cx="1505011" cy="1492205"/>
          </a:xfrm>
          <a:prstGeom prst="rect">
            <a:avLst/>
          </a:prstGeom>
        </p:spPr>
      </p:pic>
      <p:pic>
        <p:nvPicPr>
          <p:cNvPr id="5046" name="picture 50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013043" y="7794663"/>
            <a:ext cx="1663719" cy="1339862"/>
          </a:xfrm>
          <a:prstGeom prst="rect">
            <a:avLst/>
          </a:prstGeom>
        </p:spPr>
      </p:pic>
      <p:pic>
        <p:nvPicPr>
          <p:cNvPr id="5048" name="picture 50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222847" y="7826409"/>
            <a:ext cx="1714500" cy="1276264"/>
          </a:xfrm>
          <a:prstGeom prst="rect">
            <a:avLst/>
          </a:prstGeom>
        </p:spPr>
      </p:pic>
      <p:pic>
        <p:nvPicPr>
          <p:cNvPr id="5050" name="picture 505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85853" y="7731169"/>
            <a:ext cx="1485833" cy="1447781"/>
          </a:xfrm>
          <a:prstGeom prst="rect">
            <a:avLst/>
          </a:prstGeom>
        </p:spPr>
      </p:pic>
      <p:pic>
        <p:nvPicPr>
          <p:cNvPr id="5052" name="picture 505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09606" y="5273671"/>
            <a:ext cx="1638329" cy="1301724"/>
          </a:xfrm>
          <a:prstGeom prst="rect">
            <a:avLst/>
          </a:prstGeom>
        </p:spPr>
      </p:pic>
      <p:pic>
        <p:nvPicPr>
          <p:cNvPr id="5054" name="picture 505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229213" y="2606623"/>
            <a:ext cx="1695476" cy="1200198"/>
          </a:xfrm>
          <a:prstGeom prst="rect">
            <a:avLst/>
          </a:prstGeom>
        </p:spPr>
      </p:pic>
      <p:grpSp>
        <p:nvGrpSpPr>
          <p:cNvPr id="752" name="group 752"/>
          <p:cNvGrpSpPr/>
          <p:nvPr/>
        </p:nvGrpSpPr>
        <p:grpSpPr>
          <a:xfrm rot="21600000">
            <a:off x="2911482" y="6937394"/>
            <a:ext cx="1860552" cy="514340"/>
            <a:chOff x="0" y="0"/>
            <a:chExt cx="1860552" cy="514340"/>
          </a:xfrm>
        </p:grpSpPr>
        <p:pic>
          <p:nvPicPr>
            <p:cNvPr id="5056" name="picture 505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60552" cy="514340"/>
            </a:xfrm>
            <a:prstGeom prst="rect">
              <a:avLst/>
            </a:prstGeom>
          </p:spPr>
        </p:pic>
        <p:sp>
          <p:nvSpPr>
            <p:cNvPr id="5058" name="textbox 5058"/>
            <p:cNvSpPr/>
            <p:nvPr/>
          </p:nvSpPr>
          <p:spPr>
            <a:xfrm>
              <a:off x="-12700" y="-12700"/>
              <a:ext cx="188658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ct val="85000"/>
                </a:lnSpc>
                <a:spcBef>
                  <a:spcPts val="0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SY335K-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9N17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5060" name="picture 506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682654" y="1743069"/>
            <a:ext cx="1841452" cy="514340"/>
          </a:xfrm>
          <a:prstGeom prst="rect">
            <a:avLst/>
          </a:prstGeom>
        </p:spPr>
      </p:pic>
      <p:grpSp>
        <p:nvGrpSpPr>
          <p:cNvPr id="754" name="group 754"/>
          <p:cNvGrpSpPr/>
          <p:nvPr/>
        </p:nvGrpSpPr>
        <p:grpSpPr>
          <a:xfrm rot="21600000">
            <a:off x="682654" y="6937394"/>
            <a:ext cx="1841452" cy="514340"/>
            <a:chOff x="0" y="0"/>
            <a:chExt cx="1841452" cy="514340"/>
          </a:xfrm>
        </p:grpSpPr>
        <p:pic>
          <p:nvPicPr>
            <p:cNvPr id="5062" name="picture 506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41452" cy="514340"/>
            </a:xfrm>
            <a:prstGeom prst="rect">
              <a:avLst/>
            </a:prstGeom>
          </p:spPr>
        </p:pic>
        <p:sp>
          <p:nvSpPr>
            <p:cNvPr id="5064" name="textbox 5064"/>
            <p:cNvSpPr/>
            <p:nvPr/>
          </p:nvSpPr>
          <p:spPr>
            <a:xfrm>
              <a:off x="-12700" y="-12700"/>
              <a:ext cx="186690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5000"/>
                </a:lnSpc>
                <a:spcBef>
                  <a:spcPts val="0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SY235S-0E01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56" name="group 756"/>
          <p:cNvGrpSpPr/>
          <p:nvPr/>
        </p:nvGrpSpPr>
        <p:grpSpPr>
          <a:xfrm rot="21600000">
            <a:off x="2911482" y="4346622"/>
            <a:ext cx="1860552" cy="507949"/>
            <a:chOff x="0" y="0"/>
            <a:chExt cx="1860552" cy="507949"/>
          </a:xfrm>
        </p:grpSpPr>
        <p:pic>
          <p:nvPicPr>
            <p:cNvPr id="5066" name="picture 506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860552" cy="507949"/>
            </a:xfrm>
            <a:prstGeom prst="rect">
              <a:avLst/>
            </a:prstGeom>
          </p:spPr>
        </p:pic>
        <p:sp>
          <p:nvSpPr>
            <p:cNvPr id="5068" name="textbox 5068"/>
            <p:cNvSpPr/>
            <p:nvPr/>
          </p:nvSpPr>
          <p:spPr>
            <a:xfrm>
              <a:off x="-12700" y="-12700"/>
              <a:ext cx="1886585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ct val="89000"/>
                </a:lnSpc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PVC90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58" name="group 758"/>
          <p:cNvGrpSpPr/>
          <p:nvPr/>
        </p:nvGrpSpPr>
        <p:grpSpPr>
          <a:xfrm rot="21600000">
            <a:off x="5146676" y="1743068"/>
            <a:ext cx="1854186" cy="508053"/>
            <a:chOff x="0" y="0"/>
            <a:chExt cx="1854186" cy="508053"/>
          </a:xfrm>
        </p:grpSpPr>
        <p:pic>
          <p:nvPicPr>
            <p:cNvPr id="5070" name="picture 5070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854186" cy="508053"/>
            </a:xfrm>
            <a:prstGeom prst="rect">
              <a:avLst/>
            </a:prstGeom>
          </p:spPr>
        </p:pic>
        <p:sp>
          <p:nvSpPr>
            <p:cNvPr id="5072" name="textbox 5072"/>
            <p:cNvSpPr/>
            <p:nvPr/>
          </p:nvSpPr>
          <p:spPr>
            <a:xfrm>
              <a:off x="-12700" y="-12700"/>
              <a:ext cx="1879600" cy="5734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165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2100" i="1" kern="0" spc="0" baseline="-5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300" i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600" b="1" kern="0" spc="0" baseline="10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</a:t>
              </a:r>
              <a:r>
                <a:rPr sz="1600" b="1" kern="0" spc="20" baseline="10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3V112</a:t>
              </a:r>
              <a:endParaRPr sz="1600" baseline="10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60" name="group 760"/>
          <p:cNvGrpSpPr/>
          <p:nvPr/>
        </p:nvGrpSpPr>
        <p:grpSpPr>
          <a:xfrm rot="21600000">
            <a:off x="2911482" y="1743068"/>
            <a:ext cx="1854185" cy="508053"/>
            <a:chOff x="0" y="0"/>
            <a:chExt cx="1854185" cy="508053"/>
          </a:xfrm>
        </p:grpSpPr>
        <p:pic>
          <p:nvPicPr>
            <p:cNvPr id="5074" name="picture 5074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854185" cy="508053"/>
            </a:xfrm>
            <a:prstGeom prst="rect">
              <a:avLst/>
            </a:prstGeom>
          </p:spPr>
        </p:pic>
        <p:sp>
          <p:nvSpPr>
            <p:cNvPr id="5076" name="textbox 5076"/>
            <p:cNvSpPr/>
            <p:nvPr/>
          </p:nvSpPr>
          <p:spPr>
            <a:xfrm>
              <a:off x="-12700" y="-12700"/>
              <a:ext cx="187960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ct val="82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K3V63DT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P-OE02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5078" name="picture 507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5146676" y="6943680"/>
            <a:ext cx="1847818" cy="508053"/>
          </a:xfrm>
          <a:prstGeom prst="rect">
            <a:avLst/>
          </a:prstGeom>
        </p:spPr>
      </p:pic>
      <p:grpSp>
        <p:nvGrpSpPr>
          <p:cNvPr id="762" name="group 762"/>
          <p:cNvGrpSpPr/>
          <p:nvPr/>
        </p:nvGrpSpPr>
        <p:grpSpPr>
          <a:xfrm rot="21600000">
            <a:off x="5153043" y="4346622"/>
            <a:ext cx="1847819" cy="507949"/>
            <a:chOff x="0" y="0"/>
            <a:chExt cx="1847819" cy="507949"/>
          </a:xfrm>
        </p:grpSpPr>
        <p:pic>
          <p:nvPicPr>
            <p:cNvPr id="5080" name="picture 5080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847819" cy="507949"/>
            </a:xfrm>
            <a:prstGeom prst="rect">
              <a:avLst/>
            </a:prstGeom>
          </p:spPr>
        </p:pic>
        <p:sp>
          <p:nvSpPr>
            <p:cNvPr id="5082" name="textbox 5082"/>
            <p:cNvSpPr/>
            <p:nvPr/>
          </p:nvSpPr>
          <p:spPr>
            <a:xfrm>
              <a:off x="-12700" y="-12700"/>
              <a:ext cx="1873250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1600" algn="l" rtl="0" eaLnBrk="0">
                <a:lnSpc>
                  <a:spcPct val="82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R455K-9C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5084" name="picture 508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676287" y="4346622"/>
            <a:ext cx="1847818" cy="507949"/>
          </a:xfrm>
          <a:prstGeom prst="rect">
            <a:avLst/>
          </a:prstGeom>
        </p:spPr>
      </p:pic>
      <p:sp>
        <p:nvSpPr>
          <p:cNvPr id="5086" name="textbox 5086"/>
          <p:cNvSpPr/>
          <p:nvPr/>
        </p:nvSpPr>
        <p:spPr>
          <a:xfrm>
            <a:off x="1330333" y="1879427"/>
            <a:ext cx="1038225" cy="3340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95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K3V63DT9C-9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-9P-HNOV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88" name="textbox 5088"/>
          <p:cNvSpPr/>
          <p:nvPr/>
        </p:nvSpPr>
        <p:spPr>
          <a:xfrm>
            <a:off x="5876893" y="7080145"/>
            <a:ext cx="804544" cy="3213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350" algn="l" rtl="0" eaLnBrk="0">
              <a:lnSpc>
                <a:spcPct val="91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SK200-6230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-6G-9TDL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90" name="textbox 5090"/>
          <p:cNvSpPr/>
          <p:nvPr/>
        </p:nvSpPr>
        <p:spPr>
          <a:xfrm>
            <a:off x="1533533" y="4471701"/>
            <a:ext cx="727709" cy="339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K7V63DTP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spcBef>
                <a:spcPts val="0"/>
              </a:spcBef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-OE13-23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092" name="picture 509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940873"/>
            <a:ext cx="7658068" cy="12782"/>
          </a:xfrm>
          <a:prstGeom prst="rect">
            <a:avLst/>
          </a:prstGeom>
        </p:spPr>
      </p:pic>
      <p:sp>
        <p:nvSpPr>
          <p:cNvPr id="5094" name="textbox 5094"/>
          <p:cNvSpPr/>
          <p:nvPr/>
        </p:nvSpPr>
        <p:spPr>
          <a:xfrm>
            <a:off x="6537349" y="9607562"/>
            <a:ext cx="66992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128/PAGE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96" name="textbox 5096"/>
          <p:cNvSpPr/>
          <p:nvPr/>
        </p:nvSpPr>
        <p:spPr>
          <a:xfrm>
            <a:off x="5229247" y="7162847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98" name="textbox 5098"/>
          <p:cNvSpPr/>
          <p:nvPr/>
        </p:nvSpPr>
        <p:spPr>
          <a:xfrm>
            <a:off x="784249" y="1955844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100" name="textbox 5100"/>
          <p:cNvSpPr/>
          <p:nvPr/>
        </p:nvSpPr>
        <p:spPr>
          <a:xfrm>
            <a:off x="784249" y="4559293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4" name="group 764"/>
          <p:cNvGrpSpPr/>
          <p:nvPr/>
        </p:nvGrpSpPr>
        <p:grpSpPr>
          <a:xfrm rot="21600000">
            <a:off x="6372" y="136553"/>
            <a:ext cx="7638995" cy="1066818"/>
            <a:chOff x="0" y="0"/>
            <a:chExt cx="7638995" cy="1066818"/>
          </a:xfrm>
        </p:grpSpPr>
        <p:pic>
          <p:nvPicPr>
            <p:cNvPr id="5102" name="picture 510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8995" cy="1066818"/>
            </a:xfrm>
            <a:prstGeom prst="rect">
              <a:avLst/>
            </a:prstGeom>
          </p:spPr>
        </p:pic>
        <p:sp>
          <p:nvSpPr>
            <p:cNvPr id="5104" name="textbox 5104"/>
            <p:cNvSpPr/>
            <p:nvPr/>
          </p:nvSpPr>
          <p:spPr>
            <a:xfrm>
              <a:off x="-12700" y="-12700"/>
              <a:ext cx="7664450" cy="11328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6315" algn="l" rtl="0" eaLnBrk="0">
                <a:lnSpc>
                  <a:spcPct val="76000"/>
                </a:lnSpc>
              </a:pPr>
              <a:r>
                <a:rPr sz="1400" b="1" kern="0" spc="-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Excavator Parts</a:t>
              </a:r>
              <a:endParaRPr sz="14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5106" name="picture 5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232438" y="2682900"/>
            <a:ext cx="1638226" cy="1314402"/>
          </a:xfrm>
          <a:prstGeom prst="rect">
            <a:avLst/>
          </a:prstGeom>
        </p:spPr>
      </p:pic>
      <p:pic>
        <p:nvPicPr>
          <p:cNvPr id="5108" name="picture 51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08595" y="5222856"/>
            <a:ext cx="1473168" cy="1441494"/>
          </a:xfrm>
          <a:prstGeom prst="rect">
            <a:avLst/>
          </a:prstGeom>
        </p:spPr>
      </p:pic>
      <p:pic>
        <p:nvPicPr>
          <p:cNvPr id="5110" name="picture 51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143255" y="5184822"/>
            <a:ext cx="1339816" cy="1536630"/>
          </a:xfrm>
          <a:prstGeom prst="rect">
            <a:avLst/>
          </a:prstGeom>
        </p:spPr>
      </p:pic>
      <p:pic>
        <p:nvPicPr>
          <p:cNvPr id="5112" name="picture 51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76269" y="2593947"/>
            <a:ext cx="1352560" cy="1492310"/>
          </a:xfrm>
          <a:prstGeom prst="rect">
            <a:avLst/>
          </a:prstGeom>
        </p:spPr>
      </p:pic>
      <p:pic>
        <p:nvPicPr>
          <p:cNvPr id="5114" name="picture 51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71543" y="5178431"/>
            <a:ext cx="1162090" cy="1530343"/>
          </a:xfrm>
          <a:prstGeom prst="rect">
            <a:avLst/>
          </a:prstGeom>
        </p:spPr>
      </p:pic>
      <p:pic>
        <p:nvPicPr>
          <p:cNvPr id="5116" name="picture 51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429280" y="7934328"/>
            <a:ext cx="1238247" cy="1422425"/>
          </a:xfrm>
          <a:prstGeom prst="rect">
            <a:avLst/>
          </a:prstGeom>
        </p:spPr>
      </p:pic>
      <p:pic>
        <p:nvPicPr>
          <p:cNvPr id="5118" name="picture 51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143255" y="2689187"/>
            <a:ext cx="1333520" cy="1295437"/>
          </a:xfrm>
          <a:prstGeom prst="rect">
            <a:avLst/>
          </a:prstGeom>
        </p:spPr>
      </p:pic>
      <p:pic>
        <p:nvPicPr>
          <p:cNvPr id="5120" name="picture 51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990582" y="7896190"/>
            <a:ext cx="1136678" cy="1498596"/>
          </a:xfrm>
          <a:prstGeom prst="rect">
            <a:avLst/>
          </a:prstGeom>
        </p:spPr>
      </p:pic>
      <p:pic>
        <p:nvPicPr>
          <p:cNvPr id="5122" name="picture 51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206745" y="7953397"/>
            <a:ext cx="1206540" cy="1384287"/>
          </a:xfrm>
          <a:prstGeom prst="rect">
            <a:avLst/>
          </a:prstGeom>
        </p:spPr>
      </p:pic>
      <p:grpSp>
        <p:nvGrpSpPr>
          <p:cNvPr id="766" name="group 766"/>
          <p:cNvGrpSpPr/>
          <p:nvPr/>
        </p:nvGrpSpPr>
        <p:grpSpPr>
          <a:xfrm rot="21600000">
            <a:off x="2914629" y="6937394"/>
            <a:ext cx="1854184" cy="514340"/>
            <a:chOff x="0" y="0"/>
            <a:chExt cx="1854184" cy="514340"/>
          </a:xfrm>
        </p:grpSpPr>
        <p:pic>
          <p:nvPicPr>
            <p:cNvPr id="5124" name="picture 512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54184" cy="514340"/>
            </a:xfrm>
            <a:prstGeom prst="rect">
              <a:avLst/>
            </a:prstGeom>
          </p:spPr>
        </p:pic>
        <p:sp>
          <p:nvSpPr>
            <p:cNvPr id="5126" name="textbox 5126"/>
            <p:cNvSpPr/>
            <p:nvPr/>
          </p:nvSpPr>
          <p:spPr>
            <a:xfrm>
              <a:off x="-12700" y="-12700"/>
              <a:ext cx="187960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K3SP36C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68" name="group 768"/>
          <p:cNvGrpSpPr/>
          <p:nvPr/>
        </p:nvGrpSpPr>
        <p:grpSpPr>
          <a:xfrm rot="21600000">
            <a:off x="5137165" y="1743069"/>
            <a:ext cx="1847813" cy="514340"/>
            <a:chOff x="0" y="0"/>
            <a:chExt cx="1847813" cy="514340"/>
          </a:xfrm>
        </p:grpSpPr>
        <p:pic>
          <p:nvPicPr>
            <p:cNvPr id="5128" name="picture 512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1847813" cy="514340"/>
            </a:xfrm>
            <a:prstGeom prst="rect">
              <a:avLst/>
            </a:prstGeom>
          </p:spPr>
        </p:pic>
        <p:sp>
          <p:nvSpPr>
            <p:cNvPr id="5130" name="textbox 5130"/>
            <p:cNvSpPr/>
            <p:nvPr/>
          </p:nvSpPr>
          <p:spPr>
            <a:xfrm>
              <a:off x="-12700" y="-12700"/>
              <a:ext cx="187325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A10VO71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70" name="group 770"/>
          <p:cNvGrpSpPr/>
          <p:nvPr/>
        </p:nvGrpSpPr>
        <p:grpSpPr>
          <a:xfrm rot="21600000">
            <a:off x="685799" y="1743069"/>
            <a:ext cx="1841518" cy="514340"/>
            <a:chOff x="0" y="0"/>
            <a:chExt cx="1841518" cy="514340"/>
          </a:xfrm>
        </p:grpSpPr>
        <p:pic>
          <p:nvPicPr>
            <p:cNvPr id="5132" name="picture 513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41518" cy="514340"/>
            </a:xfrm>
            <a:prstGeom prst="rect">
              <a:avLst/>
            </a:prstGeom>
          </p:spPr>
        </p:pic>
        <p:sp>
          <p:nvSpPr>
            <p:cNvPr id="5134" name="textbox 5134"/>
            <p:cNvSpPr/>
            <p:nvPr/>
          </p:nvSpPr>
          <p:spPr>
            <a:xfrm>
              <a:off x="-12700" y="-12700"/>
              <a:ext cx="186753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A8V55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72" name="group 772"/>
          <p:cNvGrpSpPr/>
          <p:nvPr/>
        </p:nvGrpSpPr>
        <p:grpSpPr>
          <a:xfrm rot="21600000">
            <a:off x="685799" y="6937394"/>
            <a:ext cx="1841518" cy="514340"/>
            <a:chOff x="0" y="0"/>
            <a:chExt cx="1841518" cy="514340"/>
          </a:xfrm>
        </p:grpSpPr>
        <p:pic>
          <p:nvPicPr>
            <p:cNvPr id="5136" name="picture 513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841518" cy="514340"/>
            </a:xfrm>
            <a:prstGeom prst="rect">
              <a:avLst/>
            </a:prstGeom>
          </p:spPr>
        </p:pic>
        <p:sp>
          <p:nvSpPr>
            <p:cNvPr id="5138" name="textbox 5138"/>
            <p:cNvSpPr/>
            <p:nvPr/>
          </p:nvSpPr>
          <p:spPr>
            <a:xfrm>
              <a:off x="-12700" y="-12700"/>
              <a:ext cx="1867535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HPV102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74" name="group 774"/>
          <p:cNvGrpSpPr/>
          <p:nvPr/>
        </p:nvGrpSpPr>
        <p:grpSpPr>
          <a:xfrm rot="21600000">
            <a:off x="2908334" y="4346622"/>
            <a:ext cx="1854185" cy="507949"/>
            <a:chOff x="0" y="0"/>
            <a:chExt cx="1854185" cy="507949"/>
          </a:xfrm>
        </p:grpSpPr>
        <p:pic>
          <p:nvPicPr>
            <p:cNvPr id="5140" name="picture 5140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854185" cy="507949"/>
            </a:xfrm>
            <a:prstGeom prst="rect">
              <a:avLst/>
            </a:prstGeom>
          </p:spPr>
        </p:pic>
        <p:sp>
          <p:nvSpPr>
            <p:cNvPr id="5142" name="textbox 5142"/>
            <p:cNvSpPr/>
            <p:nvPr/>
          </p:nvSpPr>
          <p:spPr>
            <a:xfrm>
              <a:off x="-12700" y="-12700"/>
              <a:ext cx="1879600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E312C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76" name="group 776"/>
          <p:cNvGrpSpPr/>
          <p:nvPr/>
        </p:nvGrpSpPr>
        <p:grpSpPr>
          <a:xfrm rot="21600000">
            <a:off x="5143536" y="6943680"/>
            <a:ext cx="1847813" cy="508053"/>
            <a:chOff x="0" y="0"/>
            <a:chExt cx="1847813" cy="508053"/>
          </a:xfrm>
        </p:grpSpPr>
        <p:pic>
          <p:nvPicPr>
            <p:cNvPr id="5144" name="picture 5144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847813" cy="508053"/>
            </a:xfrm>
            <a:prstGeom prst="rect">
              <a:avLst/>
            </a:prstGeom>
          </p:spPr>
        </p:pic>
        <p:sp>
          <p:nvSpPr>
            <p:cNvPr id="5146" name="textbox 5146"/>
            <p:cNvSpPr/>
            <p:nvPr/>
          </p:nvSpPr>
          <p:spPr>
            <a:xfrm>
              <a:off x="-12700" y="-12700"/>
              <a:ext cx="1873250" cy="5638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ct val="97000"/>
                </a:lnSpc>
                <a:spcBef>
                  <a:spcPts val="0"/>
                </a:spcBef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600" kern="0" spc="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</a:t>
              </a:r>
              <a:r>
                <a:rPr sz="1600" kern="0" spc="2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40-7</a:t>
              </a:r>
              <a:endParaRPr sz="1600" baseline="3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78" name="group 778"/>
          <p:cNvGrpSpPr/>
          <p:nvPr/>
        </p:nvGrpSpPr>
        <p:grpSpPr>
          <a:xfrm rot="21600000">
            <a:off x="2908334" y="1743068"/>
            <a:ext cx="1847813" cy="508053"/>
            <a:chOff x="0" y="0"/>
            <a:chExt cx="1847813" cy="508053"/>
          </a:xfrm>
        </p:grpSpPr>
        <p:pic>
          <p:nvPicPr>
            <p:cNvPr id="5148" name="picture 5148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847813" cy="508053"/>
            </a:xfrm>
            <a:prstGeom prst="rect">
              <a:avLst/>
            </a:prstGeom>
          </p:spPr>
        </p:pic>
        <p:sp>
          <p:nvSpPr>
            <p:cNvPr id="5150" name="textbox 5150"/>
            <p:cNvSpPr/>
            <p:nvPr/>
          </p:nvSpPr>
          <p:spPr>
            <a:xfrm>
              <a:off x="-12700" y="-12700"/>
              <a:ext cx="187325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A8VO140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80" name="group 780"/>
          <p:cNvGrpSpPr/>
          <p:nvPr/>
        </p:nvGrpSpPr>
        <p:grpSpPr>
          <a:xfrm rot="21600000">
            <a:off x="5137165" y="4346622"/>
            <a:ext cx="1847813" cy="507949"/>
            <a:chOff x="0" y="0"/>
            <a:chExt cx="1847813" cy="507949"/>
          </a:xfrm>
        </p:grpSpPr>
        <p:pic>
          <p:nvPicPr>
            <p:cNvPr id="5152" name="picture 5152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847813" cy="507949"/>
            </a:xfrm>
            <a:prstGeom prst="rect">
              <a:avLst/>
            </a:prstGeom>
          </p:spPr>
        </p:pic>
        <p:sp>
          <p:nvSpPr>
            <p:cNvPr id="5154" name="textbox 5154"/>
            <p:cNvSpPr/>
            <p:nvPr/>
          </p:nvSpPr>
          <p:spPr>
            <a:xfrm>
              <a:off x="-12700" y="-12700"/>
              <a:ext cx="187325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E320C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82" name="group 782"/>
          <p:cNvGrpSpPr/>
          <p:nvPr/>
        </p:nvGrpSpPr>
        <p:grpSpPr>
          <a:xfrm rot="21600000">
            <a:off x="685799" y="4346622"/>
            <a:ext cx="1841518" cy="507949"/>
            <a:chOff x="0" y="0"/>
            <a:chExt cx="1841518" cy="507949"/>
          </a:xfrm>
        </p:grpSpPr>
        <p:pic>
          <p:nvPicPr>
            <p:cNvPr id="5156" name="picture 5156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0" y="0"/>
              <a:ext cx="1841518" cy="507949"/>
            </a:xfrm>
            <a:prstGeom prst="rect">
              <a:avLst/>
            </a:prstGeom>
          </p:spPr>
        </p:pic>
        <p:sp>
          <p:nvSpPr>
            <p:cNvPr id="5158" name="textbox 5158"/>
            <p:cNvSpPr/>
            <p:nvPr/>
          </p:nvSpPr>
          <p:spPr>
            <a:xfrm>
              <a:off x="-12700" y="-12700"/>
              <a:ext cx="1867535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E200B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5160" name="picture 516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0" y="9940873"/>
            <a:ext cx="7670779" cy="12782"/>
          </a:xfrm>
          <a:prstGeom prst="rect">
            <a:avLst/>
          </a:prstGeom>
        </p:spPr>
      </p:pic>
      <p:pic>
        <p:nvPicPr>
          <p:cNvPr id="5162" name="picture 516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0" y="1336645"/>
            <a:ext cx="7670779" cy="12677"/>
          </a:xfrm>
          <a:prstGeom prst="rect">
            <a:avLst/>
          </a:prstGeom>
        </p:spPr>
      </p:pic>
      <p:sp>
        <p:nvSpPr>
          <p:cNvPr id="5164" name="textbox 5164"/>
          <p:cNvSpPr/>
          <p:nvPr/>
        </p:nvSpPr>
        <p:spPr>
          <a:xfrm>
            <a:off x="476257" y="9607562"/>
            <a:ext cx="66992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129/PAGE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6" name="textbox 5166"/>
          <p:cNvSpPr/>
          <p:nvPr/>
        </p:nvSpPr>
        <p:spPr>
          <a:xfrm>
            <a:off x="3175" y="136553"/>
            <a:ext cx="7658100" cy="1067435"/>
          </a:xfrm>
          <a:prstGeom prst="rect">
            <a:avLst/>
          </a:prstGeom>
          <a:solidFill>
            <a:srgbClr val="1027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19750" indent="726440" algn="l" rtl="0" eaLnBrk="0">
              <a:lnSpc>
                <a:spcPct val="108000"/>
              </a:lnSpc>
              <a:spcBef>
                <a:spcPts val="5"/>
              </a:spcBef>
            </a:pPr>
            <a:r>
              <a:rPr sz="1600" b="1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齿轮泵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GEAR</a:t>
            </a:r>
            <a:r>
              <a:rPr sz="16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PUMPS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168" name="picture 51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216557" y="2625692"/>
            <a:ext cx="1682743" cy="1435103"/>
          </a:xfrm>
          <a:prstGeom prst="rect">
            <a:avLst/>
          </a:prstGeom>
        </p:spPr>
      </p:pic>
      <p:pic>
        <p:nvPicPr>
          <p:cNvPr id="5170" name="picture 51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33705" y="2581268"/>
            <a:ext cx="1479543" cy="1524056"/>
          </a:xfrm>
          <a:prstGeom prst="rect">
            <a:avLst/>
          </a:prstGeom>
        </p:spPr>
      </p:pic>
      <p:pic>
        <p:nvPicPr>
          <p:cNvPr id="5172" name="picture 51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98510" y="5159362"/>
            <a:ext cx="1435129" cy="1562090"/>
          </a:xfrm>
          <a:prstGeom prst="rect">
            <a:avLst/>
          </a:prstGeom>
        </p:spPr>
      </p:pic>
      <p:pic>
        <p:nvPicPr>
          <p:cNvPr id="5174" name="picture 51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095657" y="7921650"/>
            <a:ext cx="1549348" cy="1441389"/>
          </a:xfrm>
          <a:prstGeom prst="rect">
            <a:avLst/>
          </a:prstGeom>
        </p:spPr>
      </p:pic>
      <p:pic>
        <p:nvPicPr>
          <p:cNvPr id="5176" name="picture 51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324485" y="7940719"/>
            <a:ext cx="1473176" cy="1403356"/>
          </a:xfrm>
          <a:prstGeom prst="rect">
            <a:avLst/>
          </a:prstGeom>
        </p:spPr>
      </p:pic>
      <p:pic>
        <p:nvPicPr>
          <p:cNvPr id="5178" name="picture 517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419757" y="5222856"/>
            <a:ext cx="1263610" cy="1428816"/>
          </a:xfrm>
          <a:prstGeom prst="rect">
            <a:avLst/>
          </a:prstGeom>
        </p:spPr>
      </p:pic>
      <p:pic>
        <p:nvPicPr>
          <p:cNvPr id="5180" name="picture 518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19172" y="2593947"/>
            <a:ext cx="1193806" cy="1492310"/>
          </a:xfrm>
          <a:prstGeom prst="rect">
            <a:avLst/>
          </a:prstGeom>
        </p:spPr>
      </p:pic>
      <p:pic>
        <p:nvPicPr>
          <p:cNvPr id="5182" name="picture 518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089053" y="7915259"/>
            <a:ext cx="1047754" cy="1441494"/>
          </a:xfrm>
          <a:prstGeom prst="rect">
            <a:avLst/>
          </a:prstGeom>
        </p:spPr>
      </p:pic>
      <p:pic>
        <p:nvPicPr>
          <p:cNvPr id="5184" name="picture 518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425808" y="5153075"/>
            <a:ext cx="882679" cy="1568377"/>
          </a:xfrm>
          <a:prstGeom prst="rect">
            <a:avLst/>
          </a:prstGeom>
        </p:spPr>
      </p:pic>
      <p:grpSp>
        <p:nvGrpSpPr>
          <p:cNvPr id="784" name="group 784"/>
          <p:cNvGrpSpPr/>
          <p:nvPr/>
        </p:nvGrpSpPr>
        <p:grpSpPr>
          <a:xfrm rot="21600000">
            <a:off x="2911482" y="6937394"/>
            <a:ext cx="1854185" cy="514340"/>
            <a:chOff x="0" y="0"/>
            <a:chExt cx="1854185" cy="514340"/>
          </a:xfrm>
        </p:grpSpPr>
        <p:pic>
          <p:nvPicPr>
            <p:cNvPr id="5186" name="picture 518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1854185" cy="514340"/>
            </a:xfrm>
            <a:prstGeom prst="rect">
              <a:avLst/>
            </a:prstGeom>
          </p:spPr>
        </p:pic>
        <p:sp>
          <p:nvSpPr>
            <p:cNvPr id="5188" name="textbox 5188"/>
            <p:cNvSpPr/>
            <p:nvPr/>
          </p:nvSpPr>
          <p:spPr>
            <a:xfrm>
              <a:off x="-12700" y="-12700"/>
              <a:ext cx="1879600" cy="539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ts val="1500"/>
                </a:lnSpc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PVK-2B-505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86" name="group 786"/>
          <p:cNvGrpSpPr/>
          <p:nvPr/>
        </p:nvGrpSpPr>
        <p:grpSpPr>
          <a:xfrm rot="21600000">
            <a:off x="682654" y="1743069"/>
            <a:ext cx="1847818" cy="514340"/>
            <a:chOff x="0" y="0"/>
            <a:chExt cx="1847818" cy="514340"/>
          </a:xfrm>
        </p:grpSpPr>
        <p:pic>
          <p:nvPicPr>
            <p:cNvPr id="5190" name="picture 519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47818" cy="514340"/>
            </a:xfrm>
            <a:prstGeom prst="rect">
              <a:avLst/>
            </a:prstGeom>
          </p:spPr>
        </p:pic>
        <p:sp>
          <p:nvSpPr>
            <p:cNvPr id="5192" name="textbox 5192"/>
            <p:cNvSpPr/>
            <p:nvPr/>
          </p:nvSpPr>
          <p:spPr>
            <a:xfrm>
              <a:off x="-12700" y="-12700"/>
              <a:ext cx="1873250" cy="5721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1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AP2D25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88" name="group 788"/>
          <p:cNvGrpSpPr/>
          <p:nvPr/>
        </p:nvGrpSpPr>
        <p:grpSpPr>
          <a:xfrm rot="21600000">
            <a:off x="676287" y="4340231"/>
            <a:ext cx="1847818" cy="514340"/>
            <a:chOff x="0" y="0"/>
            <a:chExt cx="1847818" cy="514340"/>
          </a:xfrm>
        </p:grpSpPr>
        <p:pic>
          <p:nvPicPr>
            <p:cNvPr id="5194" name="picture 519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1847818" cy="514340"/>
            </a:xfrm>
            <a:prstGeom prst="rect">
              <a:avLst/>
            </a:prstGeom>
          </p:spPr>
        </p:pic>
        <p:sp>
          <p:nvSpPr>
            <p:cNvPr id="5196" name="textbox 5196"/>
            <p:cNvSpPr/>
            <p:nvPr/>
          </p:nvSpPr>
          <p:spPr>
            <a:xfrm>
              <a:off x="-12700" y="-12700"/>
              <a:ext cx="187325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2000"/>
                </a:lnSpc>
              </a:pP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E330C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90" name="group 790"/>
          <p:cNvGrpSpPr/>
          <p:nvPr/>
        </p:nvGrpSpPr>
        <p:grpSpPr>
          <a:xfrm rot="21600000">
            <a:off x="676287" y="6937394"/>
            <a:ext cx="1841451" cy="514340"/>
            <a:chOff x="0" y="0"/>
            <a:chExt cx="1841451" cy="514340"/>
          </a:xfrm>
        </p:grpSpPr>
        <p:pic>
          <p:nvPicPr>
            <p:cNvPr id="5198" name="picture 519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41451" cy="514340"/>
            </a:xfrm>
            <a:prstGeom prst="rect">
              <a:avLst/>
            </a:prstGeom>
          </p:spPr>
        </p:pic>
        <p:sp>
          <p:nvSpPr>
            <p:cNvPr id="5200" name="textbox 5200"/>
            <p:cNvSpPr/>
            <p:nvPr/>
          </p:nvSpPr>
          <p:spPr>
            <a:xfrm>
              <a:off x="-12700" y="-12700"/>
              <a:ext cx="1866900" cy="539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ts val="1500"/>
                </a:lnSpc>
                <a:spcBef>
                  <a:spcPts val="0"/>
                </a:spcBef>
              </a:pPr>
              <a:r>
                <a:rPr sz="1600" b="1" kern="0" spc="0" baseline="10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PS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VL-54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92" name="group 792"/>
          <p:cNvGrpSpPr/>
          <p:nvPr/>
        </p:nvGrpSpPr>
        <p:grpSpPr>
          <a:xfrm rot="21600000">
            <a:off x="2911482" y="4346622"/>
            <a:ext cx="1860552" cy="507949"/>
            <a:chOff x="0" y="0"/>
            <a:chExt cx="1860552" cy="507949"/>
          </a:xfrm>
        </p:grpSpPr>
        <p:pic>
          <p:nvPicPr>
            <p:cNvPr id="5202" name="picture 520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860552" cy="507949"/>
            </a:xfrm>
            <a:prstGeom prst="rect">
              <a:avLst/>
            </a:prstGeom>
          </p:spPr>
        </p:pic>
        <p:sp>
          <p:nvSpPr>
            <p:cNvPr id="5204" name="textbox 5204"/>
            <p:cNvSpPr/>
            <p:nvPr/>
          </p:nvSpPr>
          <p:spPr>
            <a:xfrm>
              <a:off x="-12700" y="-12700"/>
              <a:ext cx="1886585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1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EX100-1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94" name="group 794"/>
          <p:cNvGrpSpPr/>
          <p:nvPr/>
        </p:nvGrpSpPr>
        <p:grpSpPr>
          <a:xfrm rot="21600000">
            <a:off x="5153043" y="1743068"/>
            <a:ext cx="1854185" cy="508053"/>
            <a:chOff x="0" y="0"/>
            <a:chExt cx="1854185" cy="508053"/>
          </a:xfrm>
        </p:grpSpPr>
        <p:pic>
          <p:nvPicPr>
            <p:cNvPr id="5206" name="picture 520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854185" cy="508053"/>
            </a:xfrm>
            <a:prstGeom prst="rect">
              <a:avLst/>
            </a:prstGeom>
          </p:spPr>
        </p:pic>
        <p:sp>
          <p:nvSpPr>
            <p:cNvPr id="5208" name="textbox 5208"/>
            <p:cNvSpPr/>
            <p:nvPr/>
          </p:nvSpPr>
          <p:spPr>
            <a:xfrm>
              <a:off x="-12700" y="-12700"/>
              <a:ext cx="187960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1600" algn="l" rtl="0" eaLnBrk="0">
                <a:lnSpc>
                  <a:spcPct val="81000"/>
                </a:lnSpc>
              </a:pP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DH500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96" name="group 796"/>
          <p:cNvGrpSpPr/>
          <p:nvPr/>
        </p:nvGrpSpPr>
        <p:grpSpPr>
          <a:xfrm rot="21600000">
            <a:off x="2911482" y="1743068"/>
            <a:ext cx="1854185" cy="508053"/>
            <a:chOff x="0" y="0"/>
            <a:chExt cx="1854185" cy="508053"/>
          </a:xfrm>
        </p:grpSpPr>
        <p:pic>
          <p:nvPicPr>
            <p:cNvPr id="5210" name="picture 521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854185" cy="508053"/>
            </a:xfrm>
            <a:prstGeom prst="rect">
              <a:avLst/>
            </a:prstGeom>
          </p:spPr>
        </p:pic>
        <p:sp>
          <p:nvSpPr>
            <p:cNvPr id="5212" name="textbox 5212"/>
            <p:cNvSpPr/>
            <p:nvPr/>
          </p:nvSpPr>
          <p:spPr>
            <a:xfrm>
              <a:off x="-12700" y="-12700"/>
              <a:ext cx="187960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8000"/>
                </a:lnSpc>
                <a:spcBef>
                  <a:spcPts val="0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AP2D36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98" name="group 798"/>
          <p:cNvGrpSpPr/>
          <p:nvPr/>
        </p:nvGrpSpPr>
        <p:grpSpPr>
          <a:xfrm rot="21600000">
            <a:off x="5153043" y="6943680"/>
            <a:ext cx="1847819" cy="508053"/>
            <a:chOff x="0" y="0"/>
            <a:chExt cx="1847819" cy="508053"/>
          </a:xfrm>
        </p:grpSpPr>
        <p:pic>
          <p:nvPicPr>
            <p:cNvPr id="5214" name="picture 5214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847819" cy="508053"/>
            </a:xfrm>
            <a:prstGeom prst="rect">
              <a:avLst/>
            </a:prstGeom>
          </p:spPr>
        </p:pic>
        <p:sp>
          <p:nvSpPr>
            <p:cNvPr id="5216" name="textbox 5216"/>
            <p:cNvSpPr/>
            <p:nvPr/>
          </p:nvSpPr>
          <p:spPr>
            <a:xfrm>
              <a:off x="-12700" y="-12700"/>
              <a:ext cx="187325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1600" algn="l" rtl="0" eaLnBrk="0">
                <a:lnSpc>
                  <a:spcPct val="81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ZAX60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00" name="group 800"/>
          <p:cNvGrpSpPr/>
          <p:nvPr/>
        </p:nvGrpSpPr>
        <p:grpSpPr>
          <a:xfrm rot="21600000">
            <a:off x="5159409" y="4346622"/>
            <a:ext cx="1835085" cy="507949"/>
            <a:chOff x="0" y="0"/>
            <a:chExt cx="1835085" cy="507949"/>
          </a:xfrm>
        </p:grpSpPr>
        <p:pic>
          <p:nvPicPr>
            <p:cNvPr id="5218" name="picture 5218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835085" cy="507949"/>
            </a:xfrm>
            <a:prstGeom prst="rect">
              <a:avLst/>
            </a:prstGeom>
          </p:spPr>
        </p:pic>
        <p:sp>
          <p:nvSpPr>
            <p:cNvPr id="5220" name="textbox 5220"/>
            <p:cNvSpPr/>
            <p:nvPr/>
          </p:nvSpPr>
          <p:spPr>
            <a:xfrm>
              <a:off x="-12700" y="-12700"/>
              <a:ext cx="186055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4615" algn="l" rtl="0" eaLnBrk="0">
                <a:lnSpc>
                  <a:spcPct val="81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HPV091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5222" name="picture 52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3175" y="9940873"/>
            <a:ext cx="7658068" cy="12782"/>
          </a:xfrm>
          <a:prstGeom prst="rect">
            <a:avLst/>
          </a:prstGeom>
        </p:spPr>
      </p:pic>
      <p:pic>
        <p:nvPicPr>
          <p:cNvPr id="5224" name="picture 522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5226" name="textbox 5226"/>
          <p:cNvSpPr/>
          <p:nvPr/>
        </p:nvSpPr>
        <p:spPr>
          <a:xfrm>
            <a:off x="6537349" y="9607422"/>
            <a:ext cx="66992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130/PAGE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2" name="group 802"/>
          <p:cNvGrpSpPr/>
          <p:nvPr/>
        </p:nvGrpSpPr>
        <p:grpSpPr>
          <a:xfrm rot="21600000">
            <a:off x="3175" y="136553"/>
            <a:ext cx="7639043" cy="1066818"/>
            <a:chOff x="0" y="0"/>
            <a:chExt cx="7639043" cy="1066818"/>
          </a:xfrm>
        </p:grpSpPr>
        <p:pic>
          <p:nvPicPr>
            <p:cNvPr id="5228" name="picture 522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9043" cy="1066818"/>
            </a:xfrm>
            <a:prstGeom prst="rect">
              <a:avLst/>
            </a:prstGeom>
          </p:spPr>
        </p:pic>
        <p:sp>
          <p:nvSpPr>
            <p:cNvPr id="5230" name="textbox 5230"/>
            <p:cNvSpPr/>
            <p:nvPr/>
          </p:nvSpPr>
          <p:spPr>
            <a:xfrm>
              <a:off x="-12700" y="-12700"/>
              <a:ext cx="7664450" cy="11239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9650" algn="l" rtl="0" eaLnBrk="0">
                <a:lnSpc>
                  <a:spcPct val="79000"/>
                </a:lnSpc>
              </a:pP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100" b="1" kern="0" spc="5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Excavator</a:t>
              </a:r>
              <a:r>
                <a:rPr sz="1100" b="1" kern="0" spc="5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Par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ts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5232" name="picture 52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8706" y="5184822"/>
            <a:ext cx="1485834" cy="1384287"/>
          </a:xfrm>
          <a:prstGeom prst="rect">
            <a:avLst/>
          </a:prstGeom>
        </p:spPr>
      </p:pic>
      <p:pic>
        <p:nvPicPr>
          <p:cNvPr id="5234" name="picture 52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56242" y="2549522"/>
            <a:ext cx="1435053" cy="1416033"/>
          </a:xfrm>
          <a:prstGeom prst="rect">
            <a:avLst/>
          </a:prstGeom>
        </p:spPr>
      </p:pic>
      <p:pic>
        <p:nvPicPr>
          <p:cNvPr id="5236" name="picture 52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121048" y="5165754"/>
            <a:ext cx="1409662" cy="1416034"/>
          </a:xfrm>
          <a:prstGeom prst="rect">
            <a:avLst/>
          </a:prstGeom>
        </p:spPr>
      </p:pic>
      <p:pic>
        <p:nvPicPr>
          <p:cNvPr id="5238" name="picture 52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051167" y="7927937"/>
            <a:ext cx="1530324" cy="1263691"/>
          </a:xfrm>
          <a:prstGeom prst="rect">
            <a:avLst/>
          </a:prstGeom>
        </p:spPr>
      </p:pic>
      <p:pic>
        <p:nvPicPr>
          <p:cNvPr id="5240" name="picture 52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387999" y="5191109"/>
            <a:ext cx="1371538" cy="1371609"/>
          </a:xfrm>
          <a:prstGeom prst="rect">
            <a:avLst/>
          </a:prstGeom>
        </p:spPr>
      </p:pic>
      <p:pic>
        <p:nvPicPr>
          <p:cNvPr id="5242" name="picture 52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165462" y="2543130"/>
            <a:ext cx="1295444" cy="1416138"/>
          </a:xfrm>
          <a:prstGeom prst="rect">
            <a:avLst/>
          </a:prstGeom>
        </p:spPr>
      </p:pic>
      <p:pic>
        <p:nvPicPr>
          <p:cNvPr id="5244" name="picture 52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81048" y="2505098"/>
            <a:ext cx="1181149" cy="1504882"/>
          </a:xfrm>
          <a:prstGeom prst="rect">
            <a:avLst/>
          </a:prstGeom>
        </p:spPr>
      </p:pic>
      <p:pic>
        <p:nvPicPr>
          <p:cNvPr id="5246" name="picture 524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60386" y="7959683"/>
            <a:ext cx="1422473" cy="1200197"/>
          </a:xfrm>
          <a:prstGeom prst="rect">
            <a:avLst/>
          </a:prstGeom>
        </p:spPr>
      </p:pic>
      <p:pic>
        <p:nvPicPr>
          <p:cNvPr id="5248" name="picture 524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375266" y="7947006"/>
            <a:ext cx="1384272" cy="1225553"/>
          </a:xfrm>
          <a:prstGeom prst="rect">
            <a:avLst/>
          </a:prstGeom>
        </p:spPr>
      </p:pic>
      <p:grpSp>
        <p:nvGrpSpPr>
          <p:cNvPr id="804" name="group 804"/>
          <p:cNvGrpSpPr/>
          <p:nvPr/>
        </p:nvGrpSpPr>
        <p:grpSpPr>
          <a:xfrm rot="21600000">
            <a:off x="5133942" y="1743069"/>
            <a:ext cx="1854262" cy="514340"/>
            <a:chOff x="0" y="0"/>
            <a:chExt cx="1854262" cy="514340"/>
          </a:xfrm>
        </p:grpSpPr>
        <p:pic>
          <p:nvPicPr>
            <p:cNvPr id="5250" name="picture 525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54262" cy="514340"/>
            </a:xfrm>
            <a:prstGeom prst="rect">
              <a:avLst/>
            </a:prstGeom>
          </p:spPr>
        </p:pic>
        <p:sp>
          <p:nvSpPr>
            <p:cNvPr id="5252" name="textbox 5252"/>
            <p:cNvSpPr/>
            <p:nvPr/>
          </p:nvSpPr>
          <p:spPr>
            <a:xfrm>
              <a:off x="-12700" y="-12700"/>
              <a:ext cx="1880235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DH80-7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06" name="group 806"/>
          <p:cNvGrpSpPr/>
          <p:nvPr/>
        </p:nvGrpSpPr>
        <p:grpSpPr>
          <a:xfrm rot="21600000">
            <a:off x="2905115" y="6937394"/>
            <a:ext cx="1854185" cy="514340"/>
            <a:chOff x="0" y="0"/>
            <a:chExt cx="1854185" cy="514340"/>
          </a:xfrm>
        </p:grpSpPr>
        <p:pic>
          <p:nvPicPr>
            <p:cNvPr id="5254" name="picture 525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1854185" cy="514340"/>
            </a:xfrm>
            <a:prstGeom prst="rect">
              <a:avLst/>
            </a:prstGeom>
          </p:spPr>
        </p:pic>
        <p:sp>
          <p:nvSpPr>
            <p:cNvPr id="5256" name="textbox 5256"/>
            <p:cNvSpPr/>
            <p:nvPr/>
          </p:nvSpPr>
          <p:spPr>
            <a:xfrm>
              <a:off x="-12700" y="-12700"/>
              <a:ext cx="187960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4000"/>
                </a:lnSpc>
                <a:spcBef>
                  <a:spcPts val="0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E320C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808" name="group 808"/>
          <p:cNvGrpSpPr/>
          <p:nvPr/>
        </p:nvGrpSpPr>
        <p:grpSpPr>
          <a:xfrm rot="21600000">
            <a:off x="676287" y="1743069"/>
            <a:ext cx="1847818" cy="514340"/>
            <a:chOff x="0" y="0"/>
            <a:chExt cx="1847818" cy="514340"/>
          </a:xfrm>
        </p:grpSpPr>
        <p:pic>
          <p:nvPicPr>
            <p:cNvPr id="5258" name="picture 525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47818" cy="514340"/>
            </a:xfrm>
            <a:prstGeom prst="rect">
              <a:avLst/>
            </a:prstGeom>
          </p:spPr>
        </p:pic>
        <p:sp>
          <p:nvSpPr>
            <p:cNvPr id="5260" name="textbox 5260"/>
            <p:cNvSpPr/>
            <p:nvPr/>
          </p:nvSpPr>
          <p:spPr>
            <a:xfrm>
              <a:off x="-12700" y="-12700"/>
              <a:ext cx="187325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0000"/>
                </a:lnSpc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ZT90W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810" name="group 810"/>
          <p:cNvGrpSpPr/>
          <p:nvPr/>
        </p:nvGrpSpPr>
        <p:grpSpPr>
          <a:xfrm rot="21600000">
            <a:off x="2905115" y="4346622"/>
            <a:ext cx="1854185" cy="507949"/>
            <a:chOff x="0" y="0"/>
            <a:chExt cx="1854185" cy="507949"/>
          </a:xfrm>
        </p:grpSpPr>
        <p:pic>
          <p:nvPicPr>
            <p:cNvPr id="5262" name="picture 526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854185" cy="507949"/>
            </a:xfrm>
            <a:prstGeom prst="rect">
              <a:avLst/>
            </a:prstGeom>
          </p:spPr>
        </p:pic>
        <p:sp>
          <p:nvSpPr>
            <p:cNvPr id="5264" name="textbox 5264"/>
            <p:cNvSpPr/>
            <p:nvPr/>
          </p:nvSpPr>
          <p:spPr>
            <a:xfrm>
              <a:off x="-12700" y="-12700"/>
              <a:ext cx="1879600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0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     PC200-7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812" name="group 812"/>
          <p:cNvGrpSpPr/>
          <p:nvPr/>
        </p:nvGrpSpPr>
        <p:grpSpPr>
          <a:xfrm rot="21600000">
            <a:off x="5140309" y="6943680"/>
            <a:ext cx="1847895" cy="508053"/>
            <a:chOff x="0" y="0"/>
            <a:chExt cx="1847895" cy="508053"/>
          </a:xfrm>
        </p:grpSpPr>
        <p:pic>
          <p:nvPicPr>
            <p:cNvPr id="5266" name="picture 526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847895" cy="508053"/>
            </a:xfrm>
            <a:prstGeom prst="rect">
              <a:avLst/>
            </a:prstGeom>
          </p:spPr>
        </p:pic>
        <p:sp>
          <p:nvSpPr>
            <p:cNvPr id="5268" name="textbox 5268"/>
            <p:cNvSpPr/>
            <p:nvPr/>
          </p:nvSpPr>
          <p:spPr>
            <a:xfrm>
              <a:off x="-12700" y="-12700"/>
              <a:ext cx="1873885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LG200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14" name="group 814"/>
          <p:cNvGrpSpPr/>
          <p:nvPr/>
        </p:nvGrpSpPr>
        <p:grpSpPr>
          <a:xfrm rot="21600000">
            <a:off x="2905115" y="1743068"/>
            <a:ext cx="1847895" cy="508053"/>
            <a:chOff x="0" y="0"/>
            <a:chExt cx="1847895" cy="508053"/>
          </a:xfrm>
        </p:grpSpPr>
        <p:pic>
          <p:nvPicPr>
            <p:cNvPr id="5270" name="picture 527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847895" cy="508053"/>
            </a:xfrm>
            <a:prstGeom prst="rect">
              <a:avLst/>
            </a:prstGeom>
          </p:spPr>
        </p:pic>
        <p:sp>
          <p:nvSpPr>
            <p:cNvPr id="5272" name="textbox 5272"/>
            <p:cNvSpPr/>
            <p:nvPr/>
          </p:nvSpPr>
          <p:spPr>
            <a:xfrm>
              <a:off x="-12700" y="-12700"/>
              <a:ext cx="1873885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0000"/>
                </a:lnSpc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      ZT60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W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816" name="group 816"/>
          <p:cNvGrpSpPr/>
          <p:nvPr/>
        </p:nvGrpSpPr>
        <p:grpSpPr>
          <a:xfrm rot="21600000">
            <a:off x="5140309" y="4346622"/>
            <a:ext cx="1847895" cy="507949"/>
            <a:chOff x="0" y="0"/>
            <a:chExt cx="1847895" cy="507949"/>
          </a:xfrm>
        </p:grpSpPr>
        <p:pic>
          <p:nvPicPr>
            <p:cNvPr id="5274" name="picture 5274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847895" cy="507949"/>
            </a:xfrm>
            <a:prstGeom prst="rect">
              <a:avLst/>
            </a:prstGeom>
          </p:spPr>
        </p:pic>
        <p:sp>
          <p:nvSpPr>
            <p:cNvPr id="5276" name="textbox 5276"/>
            <p:cNvSpPr/>
            <p:nvPr/>
          </p:nvSpPr>
          <p:spPr>
            <a:xfrm>
              <a:off x="-12700" y="-12700"/>
              <a:ext cx="1873885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SK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50-8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18" name="group 818"/>
          <p:cNvGrpSpPr/>
          <p:nvPr/>
        </p:nvGrpSpPr>
        <p:grpSpPr>
          <a:xfrm rot="21600000">
            <a:off x="676287" y="4346622"/>
            <a:ext cx="1841451" cy="507949"/>
            <a:chOff x="0" y="0"/>
            <a:chExt cx="1841451" cy="507949"/>
          </a:xfrm>
        </p:grpSpPr>
        <p:pic>
          <p:nvPicPr>
            <p:cNvPr id="5278" name="picture 5278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841451" cy="507949"/>
            </a:xfrm>
            <a:prstGeom prst="rect">
              <a:avLst/>
            </a:prstGeom>
          </p:spPr>
        </p:pic>
        <p:sp>
          <p:nvSpPr>
            <p:cNvPr id="5280" name="textbox 5280"/>
            <p:cNvSpPr/>
            <p:nvPr/>
          </p:nvSpPr>
          <p:spPr>
            <a:xfrm>
              <a:off x="-12700" y="-12700"/>
              <a:ext cx="1866900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7000"/>
                </a:lnSpc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DH22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5-9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820" name="group 820"/>
          <p:cNvGrpSpPr/>
          <p:nvPr/>
        </p:nvGrpSpPr>
        <p:grpSpPr>
          <a:xfrm rot="21600000">
            <a:off x="676287" y="6937393"/>
            <a:ext cx="1841451" cy="507949"/>
            <a:chOff x="0" y="0"/>
            <a:chExt cx="1841451" cy="507949"/>
          </a:xfrm>
        </p:grpSpPr>
        <p:pic>
          <p:nvPicPr>
            <p:cNvPr id="5282" name="picture 5282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0" y="0"/>
              <a:ext cx="1841451" cy="507949"/>
            </a:xfrm>
            <a:prstGeom prst="rect">
              <a:avLst/>
            </a:prstGeom>
          </p:spPr>
        </p:pic>
        <p:sp>
          <p:nvSpPr>
            <p:cNvPr id="5284" name="textbox 5284"/>
            <p:cNvSpPr/>
            <p:nvPr/>
          </p:nvSpPr>
          <p:spPr>
            <a:xfrm>
              <a:off x="-12700" y="-12700"/>
              <a:ext cx="1866900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4000"/>
                </a:lnSpc>
                <a:spcBef>
                  <a:spcPts val="0"/>
                </a:spcBef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DH55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5286" name="picture 528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5288" name="picture 528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5290" name="textbox 5290"/>
          <p:cNvSpPr/>
          <p:nvPr/>
        </p:nvSpPr>
        <p:spPr>
          <a:xfrm>
            <a:off x="479411" y="9602654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131/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2" name="picture 52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sp>
        <p:nvSpPr>
          <p:cNvPr id="5294" name="textbox 5294"/>
          <p:cNvSpPr/>
          <p:nvPr/>
        </p:nvSpPr>
        <p:spPr>
          <a:xfrm>
            <a:off x="9541" y="136553"/>
            <a:ext cx="7651750" cy="1067435"/>
          </a:xfrm>
          <a:prstGeom prst="rect">
            <a:avLst/>
          </a:prstGeom>
          <a:solidFill>
            <a:srgbClr val="12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63565" indent="459740" algn="l" rtl="0" eaLnBrk="0">
              <a:lnSpc>
                <a:spcPct val="101000"/>
              </a:lnSpc>
            </a:pPr>
            <a:r>
              <a:rPr sz="1600" b="1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齿轮散件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GEAR</a:t>
            </a:r>
            <a:r>
              <a:rPr sz="1600" b="1" kern="0" spc="3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296" name="picture 52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00656" y="2555912"/>
            <a:ext cx="1416105" cy="1416034"/>
          </a:xfrm>
          <a:prstGeom prst="rect">
            <a:avLst/>
          </a:prstGeom>
        </p:spPr>
      </p:pic>
      <p:pic>
        <p:nvPicPr>
          <p:cNvPr id="5298" name="picture 52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78195" y="5108545"/>
            <a:ext cx="1289001" cy="1549412"/>
          </a:xfrm>
          <a:prstGeom prst="rect">
            <a:avLst/>
          </a:prstGeom>
        </p:spPr>
      </p:pic>
      <p:pic>
        <p:nvPicPr>
          <p:cNvPr id="5300" name="picture 53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43001" y="2555912"/>
            <a:ext cx="1416029" cy="1403356"/>
          </a:xfrm>
          <a:prstGeom prst="rect">
            <a:avLst/>
          </a:prstGeom>
        </p:spPr>
      </p:pic>
      <p:pic>
        <p:nvPicPr>
          <p:cNvPr id="5302" name="picture 53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06438" y="5114937"/>
            <a:ext cx="1289077" cy="1523952"/>
          </a:xfrm>
          <a:prstGeom prst="rect">
            <a:avLst/>
          </a:prstGeom>
        </p:spPr>
      </p:pic>
      <p:pic>
        <p:nvPicPr>
          <p:cNvPr id="5304" name="picture 530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140071" y="7902581"/>
            <a:ext cx="1358882" cy="1333471"/>
          </a:xfrm>
          <a:prstGeom prst="rect">
            <a:avLst/>
          </a:prstGeom>
        </p:spPr>
      </p:pic>
      <p:pic>
        <p:nvPicPr>
          <p:cNvPr id="5306" name="picture 530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451437" y="7908973"/>
            <a:ext cx="1320834" cy="1301724"/>
          </a:xfrm>
          <a:prstGeom prst="rect">
            <a:avLst/>
          </a:prstGeom>
        </p:spPr>
      </p:pic>
      <p:pic>
        <p:nvPicPr>
          <p:cNvPr id="5308" name="picture 530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68391" y="7972466"/>
            <a:ext cx="1358882" cy="1174737"/>
          </a:xfrm>
          <a:prstGeom prst="rect">
            <a:avLst/>
          </a:prstGeom>
        </p:spPr>
      </p:pic>
      <p:pic>
        <p:nvPicPr>
          <p:cNvPr id="5310" name="picture 53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635613" y="5070512"/>
            <a:ext cx="958850" cy="1625584"/>
          </a:xfrm>
          <a:prstGeom prst="rect">
            <a:avLst/>
          </a:prstGeom>
        </p:spPr>
      </p:pic>
      <p:pic>
        <p:nvPicPr>
          <p:cNvPr id="5312" name="picture 53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305147" y="2524166"/>
            <a:ext cx="1028731" cy="1460458"/>
          </a:xfrm>
          <a:prstGeom prst="rect">
            <a:avLst/>
          </a:prstGeom>
        </p:spPr>
      </p:pic>
      <p:grpSp>
        <p:nvGrpSpPr>
          <p:cNvPr id="822" name="group 822"/>
          <p:cNvGrpSpPr/>
          <p:nvPr/>
        </p:nvGrpSpPr>
        <p:grpSpPr>
          <a:xfrm rot="21600000">
            <a:off x="2911482" y="6937394"/>
            <a:ext cx="1873208" cy="514340"/>
            <a:chOff x="0" y="0"/>
            <a:chExt cx="1873208" cy="514340"/>
          </a:xfrm>
        </p:grpSpPr>
        <p:pic>
          <p:nvPicPr>
            <p:cNvPr id="5314" name="picture 531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73208" cy="514340"/>
            </a:xfrm>
            <a:prstGeom prst="rect">
              <a:avLst/>
            </a:prstGeom>
          </p:spPr>
        </p:pic>
        <p:sp>
          <p:nvSpPr>
            <p:cNvPr id="5316" name="textbox 5316"/>
            <p:cNvSpPr/>
            <p:nvPr/>
          </p:nvSpPr>
          <p:spPr>
            <a:xfrm>
              <a:off x="-12700" y="-12700"/>
              <a:ext cx="1898650" cy="5689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PC</a:t>
              </a:r>
              <a:r>
                <a:rPr sz="10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200-6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24" name="group 824"/>
          <p:cNvGrpSpPr/>
          <p:nvPr/>
        </p:nvGrpSpPr>
        <p:grpSpPr>
          <a:xfrm rot="21600000">
            <a:off x="2911482" y="4340231"/>
            <a:ext cx="1860552" cy="514340"/>
            <a:chOff x="0" y="0"/>
            <a:chExt cx="1860552" cy="514340"/>
          </a:xfrm>
        </p:grpSpPr>
        <p:pic>
          <p:nvPicPr>
            <p:cNvPr id="5318" name="picture 531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1860552" cy="514340"/>
            </a:xfrm>
            <a:prstGeom prst="rect">
              <a:avLst/>
            </a:prstGeom>
          </p:spPr>
        </p:pic>
        <p:sp>
          <p:nvSpPr>
            <p:cNvPr id="5320" name="textbox 5320"/>
            <p:cNvSpPr/>
            <p:nvPr/>
          </p:nvSpPr>
          <p:spPr>
            <a:xfrm>
              <a:off x="-12700" y="-12700"/>
              <a:ext cx="1886585" cy="5689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5000"/>
                </a:lnSpc>
                <a:spcBef>
                  <a:spcPts val="0"/>
                </a:spcBef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</a:t>
              </a:r>
              <a:r>
                <a:rPr sz="10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200-7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26" name="group 826"/>
          <p:cNvGrpSpPr/>
          <p:nvPr/>
        </p:nvGrpSpPr>
        <p:grpSpPr>
          <a:xfrm rot="21600000">
            <a:off x="682654" y="4340231"/>
            <a:ext cx="1835085" cy="514340"/>
            <a:chOff x="0" y="0"/>
            <a:chExt cx="1835085" cy="514340"/>
          </a:xfrm>
        </p:grpSpPr>
        <p:pic>
          <p:nvPicPr>
            <p:cNvPr id="5322" name="picture 532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35085" cy="514340"/>
            </a:xfrm>
            <a:prstGeom prst="rect">
              <a:avLst/>
            </a:prstGeom>
          </p:spPr>
        </p:pic>
        <p:sp>
          <p:nvSpPr>
            <p:cNvPr id="5324" name="textbox 5324"/>
            <p:cNvSpPr/>
            <p:nvPr/>
          </p:nvSpPr>
          <p:spPr>
            <a:xfrm>
              <a:off x="-12700" y="-12700"/>
              <a:ext cx="1860550" cy="539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ts val="1430"/>
                </a:lnSpc>
                <a:spcBef>
                  <a:spcPts val="5"/>
                </a:spcBef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DH</a:t>
              </a:r>
              <a:r>
                <a:rPr sz="10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225-9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28" name="group 828"/>
          <p:cNvGrpSpPr/>
          <p:nvPr/>
        </p:nvGrpSpPr>
        <p:grpSpPr>
          <a:xfrm rot="21600000">
            <a:off x="682654" y="6937394"/>
            <a:ext cx="1835085" cy="514340"/>
            <a:chOff x="0" y="0"/>
            <a:chExt cx="1835085" cy="514340"/>
          </a:xfrm>
        </p:grpSpPr>
        <p:pic>
          <p:nvPicPr>
            <p:cNvPr id="5326" name="picture 532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835085" cy="514340"/>
            </a:xfrm>
            <a:prstGeom prst="rect">
              <a:avLst/>
            </a:prstGeom>
          </p:spPr>
        </p:pic>
        <p:sp>
          <p:nvSpPr>
            <p:cNvPr id="5328" name="textbox 5328"/>
            <p:cNvSpPr/>
            <p:nvPr/>
          </p:nvSpPr>
          <p:spPr>
            <a:xfrm>
              <a:off x="-12700" y="-12700"/>
              <a:ext cx="1860550" cy="5689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SK</a:t>
              </a:r>
              <a:r>
                <a:rPr sz="10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200-8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30" name="group 830"/>
          <p:cNvGrpSpPr/>
          <p:nvPr/>
        </p:nvGrpSpPr>
        <p:grpSpPr>
          <a:xfrm rot="21600000">
            <a:off x="2911482" y="1743068"/>
            <a:ext cx="1854185" cy="508053"/>
            <a:chOff x="0" y="0"/>
            <a:chExt cx="1854185" cy="508053"/>
          </a:xfrm>
        </p:grpSpPr>
        <p:pic>
          <p:nvPicPr>
            <p:cNvPr id="5330" name="picture 5330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854185" cy="508053"/>
            </a:xfrm>
            <a:prstGeom prst="rect">
              <a:avLst/>
            </a:prstGeom>
          </p:spPr>
        </p:pic>
        <p:sp>
          <p:nvSpPr>
            <p:cNvPr id="5332" name="textbox 5332"/>
            <p:cNvSpPr/>
            <p:nvPr/>
          </p:nvSpPr>
          <p:spPr>
            <a:xfrm>
              <a:off x="-12700" y="-12700"/>
              <a:ext cx="1879600" cy="5626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92000"/>
                </a:lnSpc>
                <a:spcBef>
                  <a:spcPts val="5"/>
                </a:spcBef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ZT</a:t>
              </a: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150W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32" name="group 832"/>
          <p:cNvGrpSpPr/>
          <p:nvPr/>
        </p:nvGrpSpPr>
        <p:grpSpPr>
          <a:xfrm rot="21600000">
            <a:off x="5153043" y="1743068"/>
            <a:ext cx="1847819" cy="508053"/>
            <a:chOff x="0" y="0"/>
            <a:chExt cx="1847819" cy="508053"/>
          </a:xfrm>
        </p:grpSpPr>
        <p:pic>
          <p:nvPicPr>
            <p:cNvPr id="5334" name="picture 5334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847819" cy="508053"/>
            </a:xfrm>
            <a:prstGeom prst="rect">
              <a:avLst/>
            </a:prstGeom>
          </p:spPr>
        </p:pic>
        <p:sp>
          <p:nvSpPr>
            <p:cNvPr id="5336" name="textbox 5336"/>
            <p:cNvSpPr/>
            <p:nvPr/>
          </p:nvSpPr>
          <p:spPr>
            <a:xfrm>
              <a:off x="-12700" y="-12700"/>
              <a:ext cx="1873250" cy="5626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315" algn="l" rtl="0" eaLnBrk="0">
                <a:lnSpc>
                  <a:spcPct val="92000"/>
                </a:lnSpc>
                <a:spcBef>
                  <a:spcPts val="5"/>
                </a:spcBef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DX</a:t>
              </a:r>
              <a:r>
                <a:rPr sz="10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150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34" name="group 834"/>
          <p:cNvGrpSpPr/>
          <p:nvPr/>
        </p:nvGrpSpPr>
        <p:grpSpPr>
          <a:xfrm rot="21600000">
            <a:off x="5153043" y="4346622"/>
            <a:ext cx="1847819" cy="507949"/>
            <a:chOff x="0" y="0"/>
            <a:chExt cx="1847819" cy="507949"/>
          </a:xfrm>
        </p:grpSpPr>
        <p:pic>
          <p:nvPicPr>
            <p:cNvPr id="5338" name="picture 5338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847819" cy="507949"/>
            </a:xfrm>
            <a:prstGeom prst="rect">
              <a:avLst/>
            </a:prstGeom>
          </p:spPr>
        </p:pic>
        <p:sp>
          <p:nvSpPr>
            <p:cNvPr id="5340" name="textbox 5340"/>
            <p:cNvSpPr/>
            <p:nvPr/>
          </p:nvSpPr>
          <p:spPr>
            <a:xfrm>
              <a:off x="-12700" y="-12700"/>
              <a:ext cx="1873250" cy="533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315" algn="l" rtl="0" eaLnBrk="0">
                <a:lnSpc>
                  <a:spcPts val="1430"/>
                </a:lnSpc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</a:t>
              </a: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330-3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36" name="group 836"/>
          <p:cNvGrpSpPr/>
          <p:nvPr/>
        </p:nvGrpSpPr>
        <p:grpSpPr>
          <a:xfrm rot="21600000">
            <a:off x="682654" y="1743068"/>
            <a:ext cx="1841452" cy="508053"/>
            <a:chOff x="0" y="0"/>
            <a:chExt cx="1841452" cy="508053"/>
          </a:xfrm>
        </p:grpSpPr>
        <p:pic>
          <p:nvPicPr>
            <p:cNvPr id="5342" name="picture 5342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841452" cy="508053"/>
            </a:xfrm>
            <a:prstGeom prst="rect">
              <a:avLst/>
            </a:prstGeom>
          </p:spPr>
        </p:pic>
        <p:sp>
          <p:nvSpPr>
            <p:cNvPr id="5344" name="textbox 5344"/>
            <p:cNvSpPr/>
            <p:nvPr/>
          </p:nvSpPr>
          <p:spPr>
            <a:xfrm>
              <a:off x="-12700" y="-12700"/>
              <a:ext cx="1866900" cy="5626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7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60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-7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838" name="group 838"/>
          <p:cNvGrpSpPr/>
          <p:nvPr/>
        </p:nvGrpSpPr>
        <p:grpSpPr>
          <a:xfrm rot="21600000">
            <a:off x="5153043" y="6943680"/>
            <a:ext cx="1841452" cy="501662"/>
            <a:chOff x="0" y="0"/>
            <a:chExt cx="1841452" cy="501662"/>
          </a:xfrm>
        </p:grpSpPr>
        <p:pic>
          <p:nvPicPr>
            <p:cNvPr id="5346" name="picture 5346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0" y="0"/>
              <a:ext cx="1841452" cy="501662"/>
            </a:xfrm>
            <a:prstGeom prst="rect">
              <a:avLst/>
            </a:prstGeom>
          </p:spPr>
        </p:pic>
        <p:sp>
          <p:nvSpPr>
            <p:cNvPr id="5348" name="textbox 5348"/>
            <p:cNvSpPr/>
            <p:nvPr/>
          </p:nvSpPr>
          <p:spPr>
            <a:xfrm>
              <a:off x="-12700" y="-12700"/>
              <a:ext cx="1866900" cy="5562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31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000" b="1" i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</a:t>
              </a:r>
              <a:r>
                <a:rPr sz="1000" b="1" i="1" kern="0" spc="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70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5350" name="textbox 5350"/>
          <p:cNvSpPr/>
          <p:nvPr/>
        </p:nvSpPr>
        <p:spPr>
          <a:xfrm>
            <a:off x="6537349" y="9612191"/>
            <a:ext cx="64071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132/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0" name="group 840"/>
          <p:cNvGrpSpPr/>
          <p:nvPr/>
        </p:nvGrpSpPr>
        <p:grpSpPr>
          <a:xfrm rot="21600000">
            <a:off x="3175" y="136553"/>
            <a:ext cx="7645408" cy="1066818"/>
            <a:chOff x="0" y="0"/>
            <a:chExt cx="7645408" cy="1066818"/>
          </a:xfrm>
        </p:grpSpPr>
        <p:pic>
          <p:nvPicPr>
            <p:cNvPr id="5352" name="picture 535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45408" cy="1066818"/>
            </a:xfrm>
            <a:prstGeom prst="rect">
              <a:avLst/>
            </a:prstGeom>
          </p:spPr>
        </p:pic>
        <p:sp>
          <p:nvSpPr>
            <p:cNvPr id="5354" name="textbox 5354"/>
            <p:cNvSpPr/>
            <p:nvPr/>
          </p:nvSpPr>
          <p:spPr>
            <a:xfrm>
              <a:off x="-12700" y="-12700"/>
              <a:ext cx="7671434" cy="11239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77900" algn="l" rtl="0" eaLnBrk="0">
                <a:lnSpc>
                  <a:spcPct val="79000"/>
                </a:lnSpc>
                <a:spcBef>
                  <a:spcPts val="0"/>
                </a:spcBef>
              </a:pP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Excavator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Par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ts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5356" name="picture 53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52458" y="7902581"/>
            <a:ext cx="1682743" cy="1142990"/>
          </a:xfrm>
          <a:prstGeom prst="rect">
            <a:avLst/>
          </a:prstGeom>
        </p:spPr>
      </p:pic>
      <p:pic>
        <p:nvPicPr>
          <p:cNvPr id="5358" name="picture 53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73705" y="2676508"/>
            <a:ext cx="1562082" cy="1168450"/>
          </a:xfrm>
          <a:prstGeom prst="rect">
            <a:avLst/>
          </a:prstGeom>
        </p:spPr>
      </p:pic>
      <p:pic>
        <p:nvPicPr>
          <p:cNvPr id="5360" name="picture 53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368899" y="5197500"/>
            <a:ext cx="1358958" cy="1339862"/>
          </a:xfrm>
          <a:prstGeom prst="rect">
            <a:avLst/>
          </a:prstGeom>
        </p:spPr>
      </p:pic>
      <p:pic>
        <p:nvPicPr>
          <p:cNvPr id="5362" name="picture 53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11244" y="2587659"/>
            <a:ext cx="1365248" cy="1333471"/>
          </a:xfrm>
          <a:prstGeom prst="rect">
            <a:avLst/>
          </a:prstGeom>
        </p:spPr>
      </p:pic>
      <p:pic>
        <p:nvPicPr>
          <p:cNvPr id="5364" name="picture 53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152805" y="5203787"/>
            <a:ext cx="1346148" cy="1327184"/>
          </a:xfrm>
          <a:prstGeom prst="rect">
            <a:avLst/>
          </a:prstGeom>
        </p:spPr>
      </p:pic>
      <p:pic>
        <p:nvPicPr>
          <p:cNvPr id="5366" name="picture 536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387999" y="7781880"/>
            <a:ext cx="1320758" cy="1333576"/>
          </a:xfrm>
          <a:prstGeom prst="rect">
            <a:avLst/>
          </a:prstGeom>
        </p:spPr>
      </p:pic>
      <p:pic>
        <p:nvPicPr>
          <p:cNvPr id="5368" name="picture 536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178195" y="7781880"/>
            <a:ext cx="1314391" cy="1333576"/>
          </a:xfrm>
          <a:prstGeom prst="rect">
            <a:avLst/>
          </a:prstGeom>
        </p:spPr>
      </p:pic>
      <p:pic>
        <p:nvPicPr>
          <p:cNvPr id="5370" name="picture 537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930267" y="5210178"/>
            <a:ext cx="1327125" cy="1314402"/>
          </a:xfrm>
          <a:prstGeom prst="rect">
            <a:avLst/>
          </a:prstGeom>
        </p:spPr>
      </p:pic>
      <p:pic>
        <p:nvPicPr>
          <p:cNvPr id="5372" name="picture 537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184562" y="2606623"/>
            <a:ext cx="1301734" cy="1308116"/>
          </a:xfrm>
          <a:prstGeom prst="rect">
            <a:avLst/>
          </a:prstGeom>
        </p:spPr>
      </p:pic>
      <p:grpSp>
        <p:nvGrpSpPr>
          <p:cNvPr id="842" name="group 842"/>
          <p:cNvGrpSpPr/>
          <p:nvPr/>
        </p:nvGrpSpPr>
        <p:grpSpPr>
          <a:xfrm rot="21600000">
            <a:off x="682654" y="6924716"/>
            <a:ext cx="1847818" cy="527018"/>
            <a:chOff x="0" y="0"/>
            <a:chExt cx="1847818" cy="527018"/>
          </a:xfrm>
        </p:grpSpPr>
        <p:pic>
          <p:nvPicPr>
            <p:cNvPr id="5374" name="picture 537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47818" cy="527018"/>
            </a:xfrm>
            <a:prstGeom prst="rect">
              <a:avLst/>
            </a:prstGeom>
          </p:spPr>
        </p:pic>
        <p:sp>
          <p:nvSpPr>
            <p:cNvPr id="5376" name="textbox 5376"/>
            <p:cNvSpPr/>
            <p:nvPr/>
          </p:nvSpPr>
          <p:spPr>
            <a:xfrm>
              <a:off x="-12700" y="-12700"/>
              <a:ext cx="1873250" cy="571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100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220-7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回转齿圈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44" name="group 844"/>
          <p:cNvGrpSpPr/>
          <p:nvPr/>
        </p:nvGrpSpPr>
        <p:grpSpPr>
          <a:xfrm rot="21600000">
            <a:off x="2905115" y="1736678"/>
            <a:ext cx="1854185" cy="520731"/>
            <a:chOff x="0" y="0"/>
            <a:chExt cx="1854185" cy="520731"/>
          </a:xfrm>
        </p:grpSpPr>
        <p:pic>
          <p:nvPicPr>
            <p:cNvPr id="5378" name="picture 537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1854185" cy="520731"/>
            </a:xfrm>
            <a:prstGeom prst="rect">
              <a:avLst/>
            </a:prstGeom>
          </p:spPr>
        </p:pic>
        <p:sp>
          <p:nvSpPr>
            <p:cNvPr id="5380" name="textbox 5380"/>
            <p:cNvSpPr/>
            <p:nvPr/>
          </p:nvSpPr>
          <p:spPr>
            <a:xfrm>
              <a:off x="-12700" y="-12700"/>
              <a:ext cx="1879600" cy="546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ts val="1565"/>
                </a:lnSpc>
              </a:pPr>
              <a:r>
                <a:rPr sz="1700" b="1" kern="0" spc="0" baseline="-1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r>
                <a:rPr sz="1100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130-5</a:t>
              </a:r>
              <a:r>
                <a:rPr sz="1100" kern="0" spc="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回转齿圈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46" name="group 846"/>
          <p:cNvGrpSpPr/>
          <p:nvPr/>
        </p:nvGrpSpPr>
        <p:grpSpPr>
          <a:xfrm rot="21600000">
            <a:off x="5146676" y="6937394"/>
            <a:ext cx="1847818" cy="520731"/>
            <a:chOff x="0" y="0"/>
            <a:chExt cx="1847818" cy="520731"/>
          </a:xfrm>
        </p:grpSpPr>
        <p:pic>
          <p:nvPicPr>
            <p:cNvPr id="5382" name="picture 538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47818" cy="520731"/>
            </a:xfrm>
            <a:prstGeom prst="rect">
              <a:avLst/>
            </a:prstGeom>
          </p:spPr>
        </p:pic>
        <p:sp>
          <p:nvSpPr>
            <p:cNvPr id="5384" name="textbox 5384"/>
            <p:cNvSpPr/>
            <p:nvPr/>
          </p:nvSpPr>
          <p:spPr>
            <a:xfrm>
              <a:off x="-12700" y="-12700"/>
              <a:ext cx="1873250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950" algn="l" rtl="0" eaLnBrk="0">
                <a:lnSpc>
                  <a:spcPct val="100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DH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300-7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回转齿圈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48" name="group 848"/>
          <p:cNvGrpSpPr/>
          <p:nvPr/>
        </p:nvGrpSpPr>
        <p:grpSpPr>
          <a:xfrm rot="21600000">
            <a:off x="5133942" y="1743069"/>
            <a:ext cx="1866920" cy="514340"/>
            <a:chOff x="0" y="0"/>
            <a:chExt cx="1866920" cy="514340"/>
          </a:xfrm>
        </p:grpSpPr>
        <p:pic>
          <p:nvPicPr>
            <p:cNvPr id="5386" name="picture 538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866920" cy="514340"/>
            </a:xfrm>
            <a:prstGeom prst="rect">
              <a:avLst/>
            </a:prstGeom>
          </p:spPr>
        </p:pic>
        <p:sp>
          <p:nvSpPr>
            <p:cNvPr id="5388" name="textbox 5388"/>
            <p:cNvSpPr/>
            <p:nvPr/>
          </p:nvSpPr>
          <p:spPr>
            <a:xfrm>
              <a:off x="-12700" y="-12700"/>
              <a:ext cx="1892935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650" algn="l" rtl="0" eaLnBrk="0">
                <a:lnSpc>
                  <a:spcPct val="99000"/>
                </a:lnSpc>
              </a:pPr>
              <a:r>
                <a:rPr sz="17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</a:t>
              </a:r>
              <a:r>
                <a:rPr sz="17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BC</a:t>
              </a:r>
              <a:r>
                <a:rPr sz="1100" b="1" kern="0" spc="2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EX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200-5</a:t>
              </a:r>
              <a:r>
                <a:rPr sz="1100" b="1" kern="0" spc="1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回转齿圈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50" name="group 850"/>
          <p:cNvGrpSpPr/>
          <p:nvPr/>
        </p:nvGrpSpPr>
        <p:grpSpPr>
          <a:xfrm rot="21600000">
            <a:off x="2911482" y="6937394"/>
            <a:ext cx="1860552" cy="514340"/>
            <a:chOff x="0" y="0"/>
            <a:chExt cx="1860552" cy="514340"/>
          </a:xfrm>
        </p:grpSpPr>
        <p:pic>
          <p:nvPicPr>
            <p:cNvPr id="5390" name="picture 5390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860552" cy="514340"/>
            </a:xfrm>
            <a:prstGeom prst="rect">
              <a:avLst/>
            </a:prstGeom>
          </p:spPr>
        </p:pic>
        <p:sp>
          <p:nvSpPr>
            <p:cNvPr id="5392" name="textbox 5392"/>
            <p:cNvSpPr/>
            <p:nvPr/>
          </p:nvSpPr>
          <p:spPr>
            <a:xfrm>
              <a:off x="-12700" y="-12700"/>
              <a:ext cx="1886585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ct val="100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LZBC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SK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250-8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回转齿圈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52" name="group 852"/>
          <p:cNvGrpSpPr/>
          <p:nvPr/>
        </p:nvGrpSpPr>
        <p:grpSpPr>
          <a:xfrm rot="21600000">
            <a:off x="676287" y="1743069"/>
            <a:ext cx="1854185" cy="514340"/>
            <a:chOff x="0" y="0"/>
            <a:chExt cx="1854185" cy="514340"/>
          </a:xfrm>
        </p:grpSpPr>
        <p:pic>
          <p:nvPicPr>
            <p:cNvPr id="5394" name="picture 5394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854185" cy="514340"/>
            </a:xfrm>
            <a:prstGeom prst="rect">
              <a:avLst/>
            </a:prstGeom>
          </p:spPr>
        </p:pic>
        <p:sp>
          <p:nvSpPr>
            <p:cNvPr id="5396" name="textbox 5396"/>
            <p:cNvSpPr/>
            <p:nvPr/>
          </p:nvSpPr>
          <p:spPr>
            <a:xfrm>
              <a:off x="-12700" y="-12700"/>
              <a:ext cx="1879600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ts val="1420"/>
                </a:lnSpc>
                <a:spcBef>
                  <a:spcPts val="5"/>
                </a:spcBef>
              </a:pPr>
              <a:r>
                <a:rPr sz="1700" b="1" kern="0" spc="0" baseline="-10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700" b="1" kern="0" spc="0" baseline="5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ZX</a:t>
              </a:r>
              <a:r>
                <a:rPr sz="1700" b="1" kern="0" spc="40" baseline="5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70</a:t>
              </a:r>
              <a:r>
                <a:rPr sz="1700" b="1" kern="0" spc="40" baseline="5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回转齿圈</a:t>
              </a:r>
              <a:endParaRPr sz="1700" baseline="5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54" name="group 854"/>
          <p:cNvGrpSpPr/>
          <p:nvPr/>
        </p:nvGrpSpPr>
        <p:grpSpPr>
          <a:xfrm rot="21600000">
            <a:off x="5140309" y="4346622"/>
            <a:ext cx="1860553" cy="507949"/>
            <a:chOff x="0" y="0"/>
            <a:chExt cx="1860553" cy="507949"/>
          </a:xfrm>
        </p:grpSpPr>
        <p:pic>
          <p:nvPicPr>
            <p:cNvPr id="5398" name="picture 5398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860553" cy="507949"/>
            </a:xfrm>
            <a:prstGeom prst="rect">
              <a:avLst/>
            </a:prstGeom>
          </p:spPr>
        </p:pic>
        <p:sp>
          <p:nvSpPr>
            <p:cNvPr id="5400" name="textbox 5400"/>
            <p:cNvSpPr/>
            <p:nvPr/>
          </p:nvSpPr>
          <p:spPr>
            <a:xfrm>
              <a:off x="-12700" y="-12700"/>
              <a:ext cx="1886585" cy="5524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4300" algn="l" rtl="0" eaLnBrk="0">
                <a:lnSpc>
                  <a:spcPct val="99000"/>
                </a:lnSpc>
              </a:pPr>
              <a:r>
                <a:rPr sz="17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r>
                <a:rPr sz="1100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210</a:t>
              </a:r>
              <a:r>
                <a:rPr sz="1100" kern="0" spc="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回转齿圈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56" name="group 856"/>
          <p:cNvGrpSpPr/>
          <p:nvPr/>
        </p:nvGrpSpPr>
        <p:grpSpPr>
          <a:xfrm rot="21600000">
            <a:off x="2911482" y="4346622"/>
            <a:ext cx="1860552" cy="507949"/>
            <a:chOff x="0" y="0"/>
            <a:chExt cx="1860552" cy="507949"/>
          </a:xfrm>
        </p:grpSpPr>
        <p:pic>
          <p:nvPicPr>
            <p:cNvPr id="5402" name="picture 5402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860552" cy="507949"/>
            </a:xfrm>
            <a:prstGeom prst="rect">
              <a:avLst/>
            </a:prstGeom>
          </p:spPr>
        </p:pic>
        <p:sp>
          <p:nvSpPr>
            <p:cNvPr id="5404" name="textbox 5404"/>
            <p:cNvSpPr/>
            <p:nvPr/>
          </p:nvSpPr>
          <p:spPr>
            <a:xfrm>
              <a:off x="-12700" y="-12700"/>
              <a:ext cx="1886585" cy="5524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ct val="100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LZBC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SK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200-8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回转齿圈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58" name="group 858"/>
          <p:cNvGrpSpPr/>
          <p:nvPr/>
        </p:nvGrpSpPr>
        <p:grpSpPr>
          <a:xfrm rot="21600000">
            <a:off x="676287" y="4346622"/>
            <a:ext cx="1854185" cy="507949"/>
            <a:chOff x="0" y="0"/>
            <a:chExt cx="1854185" cy="507949"/>
          </a:xfrm>
        </p:grpSpPr>
        <p:pic>
          <p:nvPicPr>
            <p:cNvPr id="5406" name="picture 5406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0" y="0"/>
              <a:ext cx="1854185" cy="507949"/>
            </a:xfrm>
            <a:prstGeom prst="rect">
              <a:avLst/>
            </a:prstGeom>
          </p:spPr>
        </p:pic>
        <p:sp>
          <p:nvSpPr>
            <p:cNvPr id="5408" name="textbox 5408"/>
            <p:cNvSpPr/>
            <p:nvPr/>
          </p:nvSpPr>
          <p:spPr>
            <a:xfrm>
              <a:off x="-12700" y="-12700"/>
              <a:ext cx="1879600" cy="533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ts val="1565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200-6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回转齿圈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5410" name="picture 541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5412" name="picture 541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5414" name="textbox 5414"/>
          <p:cNvSpPr/>
          <p:nvPr/>
        </p:nvSpPr>
        <p:spPr>
          <a:xfrm>
            <a:off x="473045" y="9602654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133/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6" name="picture 54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sp>
        <p:nvSpPr>
          <p:cNvPr id="5418" name="textbox 5418"/>
          <p:cNvSpPr/>
          <p:nvPr/>
        </p:nvSpPr>
        <p:spPr>
          <a:xfrm>
            <a:off x="22198" y="136553"/>
            <a:ext cx="7633334" cy="1067435"/>
          </a:xfrm>
          <a:prstGeom prst="rect">
            <a:avLst/>
          </a:prstGeom>
          <a:solidFill>
            <a:srgbClr val="1126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52140" indent="127000" algn="l" rtl="0" eaLnBrk="0">
              <a:lnSpc>
                <a:spcPct val="95000"/>
              </a:lnSpc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回转齿圈/</a:t>
            </a: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ROTARY FEAR COMPONENTS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回转立轴/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ROTARY</a:t>
            </a: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SHAFT</a:t>
            </a: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COMPONENTS</a:t>
            </a:r>
            <a:endParaRPr sz="1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420" name="picture 54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71591" y="7654893"/>
            <a:ext cx="857211" cy="1587550"/>
          </a:xfrm>
          <a:prstGeom prst="rect">
            <a:avLst/>
          </a:prstGeom>
        </p:spPr>
      </p:pic>
      <p:pic>
        <p:nvPicPr>
          <p:cNvPr id="5422" name="picture 54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635613" y="5076799"/>
            <a:ext cx="819164" cy="1574873"/>
          </a:xfrm>
          <a:prstGeom prst="rect">
            <a:avLst/>
          </a:prstGeom>
        </p:spPr>
      </p:pic>
      <p:pic>
        <p:nvPicPr>
          <p:cNvPr id="5424" name="picture 54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90614" y="2473350"/>
            <a:ext cx="819164" cy="1574768"/>
          </a:xfrm>
          <a:prstGeom prst="rect">
            <a:avLst/>
          </a:prstGeom>
        </p:spPr>
      </p:pic>
      <p:pic>
        <p:nvPicPr>
          <p:cNvPr id="5426" name="picture 54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635613" y="2466959"/>
            <a:ext cx="819164" cy="1574767"/>
          </a:xfrm>
          <a:prstGeom prst="rect">
            <a:avLst/>
          </a:prstGeom>
        </p:spPr>
      </p:pic>
      <p:pic>
        <p:nvPicPr>
          <p:cNvPr id="5428" name="picture 54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196981" y="5083191"/>
            <a:ext cx="793774" cy="1562090"/>
          </a:xfrm>
          <a:prstGeom prst="rect">
            <a:avLst/>
          </a:prstGeom>
        </p:spPr>
      </p:pic>
      <p:pic>
        <p:nvPicPr>
          <p:cNvPr id="5430" name="picture 54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444909" y="7673962"/>
            <a:ext cx="755650" cy="1549412"/>
          </a:xfrm>
          <a:prstGeom prst="rect">
            <a:avLst/>
          </a:prstGeom>
        </p:spPr>
      </p:pic>
      <p:pic>
        <p:nvPicPr>
          <p:cNvPr id="5432" name="picture 54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476590" y="5095869"/>
            <a:ext cx="736626" cy="1568481"/>
          </a:xfrm>
          <a:prstGeom prst="rect">
            <a:avLst/>
          </a:prstGeom>
        </p:spPr>
      </p:pic>
      <p:pic>
        <p:nvPicPr>
          <p:cNvPr id="5434" name="picture 543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470299" y="2479636"/>
            <a:ext cx="704793" cy="1581159"/>
          </a:xfrm>
          <a:prstGeom prst="rect">
            <a:avLst/>
          </a:prstGeom>
        </p:spPr>
      </p:pic>
      <p:grpSp>
        <p:nvGrpSpPr>
          <p:cNvPr id="860" name="group 860"/>
          <p:cNvGrpSpPr/>
          <p:nvPr/>
        </p:nvGrpSpPr>
        <p:grpSpPr>
          <a:xfrm rot="21600000">
            <a:off x="5140309" y="1743069"/>
            <a:ext cx="1873285" cy="514340"/>
            <a:chOff x="0" y="0"/>
            <a:chExt cx="1873285" cy="514340"/>
          </a:xfrm>
        </p:grpSpPr>
        <p:pic>
          <p:nvPicPr>
            <p:cNvPr id="5436" name="picture 543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1873285" cy="514340"/>
            </a:xfrm>
            <a:prstGeom prst="rect">
              <a:avLst/>
            </a:prstGeom>
          </p:spPr>
        </p:pic>
        <p:sp>
          <p:nvSpPr>
            <p:cNvPr id="5438" name="textbox 5438"/>
            <p:cNvSpPr/>
            <p:nvPr/>
          </p:nvSpPr>
          <p:spPr>
            <a:xfrm>
              <a:off x="-12700" y="-12700"/>
              <a:ext cx="1899285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99000"/>
                </a:lnSpc>
              </a:pPr>
              <a:r>
                <a:rPr sz="17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SH200</a:t>
              </a:r>
              <a:r>
                <a:rPr sz="1100" kern="0" spc="35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回转立轴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62" name="group 862"/>
          <p:cNvGrpSpPr/>
          <p:nvPr/>
        </p:nvGrpSpPr>
        <p:grpSpPr>
          <a:xfrm rot="21600000">
            <a:off x="2905115" y="1743069"/>
            <a:ext cx="1860552" cy="514340"/>
            <a:chOff x="0" y="0"/>
            <a:chExt cx="1860552" cy="514340"/>
          </a:xfrm>
        </p:grpSpPr>
        <p:pic>
          <p:nvPicPr>
            <p:cNvPr id="5440" name="picture 544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60552" cy="514340"/>
            </a:xfrm>
            <a:prstGeom prst="rect">
              <a:avLst/>
            </a:prstGeom>
          </p:spPr>
        </p:pic>
        <p:sp>
          <p:nvSpPr>
            <p:cNvPr id="5442" name="textbox 5442"/>
            <p:cNvSpPr/>
            <p:nvPr/>
          </p:nvSpPr>
          <p:spPr>
            <a:xfrm>
              <a:off x="-12700" y="-12700"/>
              <a:ext cx="1886585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ts val="1455"/>
                </a:lnSpc>
                <a:spcBef>
                  <a:spcPts val="5"/>
                </a:spcBef>
              </a:pPr>
              <a:r>
                <a:rPr sz="1700" b="1" kern="0" spc="0" baseline="-10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</a:t>
              </a:r>
              <a:r>
                <a:rPr sz="1700" kern="0" spc="0" baseline="6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R</a:t>
              </a:r>
              <a:r>
                <a:rPr sz="1700" kern="0" spc="20" baseline="6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80-7</a:t>
              </a:r>
              <a:r>
                <a:rPr sz="1100" kern="0" spc="-8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sz="1700" kern="0" spc="20" baseline="6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回转立轴</a:t>
              </a:r>
              <a:endParaRPr sz="1700" baseline="6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64" name="group 864"/>
          <p:cNvGrpSpPr/>
          <p:nvPr/>
        </p:nvGrpSpPr>
        <p:grpSpPr>
          <a:xfrm rot="21600000">
            <a:off x="2911482" y="6937394"/>
            <a:ext cx="1860552" cy="514340"/>
            <a:chOff x="0" y="0"/>
            <a:chExt cx="1860552" cy="514340"/>
          </a:xfrm>
        </p:grpSpPr>
        <p:pic>
          <p:nvPicPr>
            <p:cNvPr id="5444" name="picture 544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1860552" cy="514340"/>
            </a:xfrm>
            <a:prstGeom prst="rect">
              <a:avLst/>
            </a:prstGeom>
          </p:spPr>
        </p:pic>
        <p:sp>
          <p:nvSpPr>
            <p:cNvPr id="5446" name="textbox 5446"/>
            <p:cNvSpPr/>
            <p:nvPr/>
          </p:nvSpPr>
          <p:spPr>
            <a:xfrm>
              <a:off x="-12700" y="-12700"/>
              <a:ext cx="1886585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100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kern="0" spc="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SK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250-8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回转立轴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66" name="group 866"/>
          <p:cNvGrpSpPr/>
          <p:nvPr/>
        </p:nvGrpSpPr>
        <p:grpSpPr>
          <a:xfrm rot="21600000">
            <a:off x="2911482" y="4340231"/>
            <a:ext cx="1854185" cy="514340"/>
            <a:chOff x="0" y="0"/>
            <a:chExt cx="1854185" cy="514340"/>
          </a:xfrm>
        </p:grpSpPr>
        <p:pic>
          <p:nvPicPr>
            <p:cNvPr id="5448" name="picture 544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54185" cy="514340"/>
            </a:xfrm>
            <a:prstGeom prst="rect">
              <a:avLst/>
            </a:prstGeom>
          </p:spPr>
        </p:pic>
        <p:sp>
          <p:nvSpPr>
            <p:cNvPr id="5450" name="textbox 5450"/>
            <p:cNvSpPr/>
            <p:nvPr/>
          </p:nvSpPr>
          <p:spPr>
            <a:xfrm>
              <a:off x="-12700" y="-12700"/>
              <a:ext cx="1879600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100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kern="0" spc="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SK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200-8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回转立轴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68" name="group 868"/>
          <p:cNvGrpSpPr/>
          <p:nvPr/>
        </p:nvGrpSpPr>
        <p:grpSpPr>
          <a:xfrm rot="21600000">
            <a:off x="5153043" y="6943680"/>
            <a:ext cx="1847819" cy="514445"/>
            <a:chOff x="0" y="0"/>
            <a:chExt cx="1847819" cy="514445"/>
          </a:xfrm>
        </p:grpSpPr>
        <p:pic>
          <p:nvPicPr>
            <p:cNvPr id="5452" name="picture 545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847819" cy="514445"/>
            </a:xfrm>
            <a:prstGeom prst="rect">
              <a:avLst/>
            </a:prstGeom>
          </p:spPr>
        </p:pic>
        <p:sp>
          <p:nvSpPr>
            <p:cNvPr id="5454" name="textbox 5454"/>
            <p:cNvSpPr/>
            <p:nvPr/>
          </p:nvSpPr>
          <p:spPr>
            <a:xfrm>
              <a:off x="-12700" y="-12700"/>
              <a:ext cx="1873250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ct val="99000"/>
                </a:lnSpc>
              </a:pPr>
              <a:r>
                <a:rPr sz="1700" kern="0" spc="0" baseline="-3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DH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370</a:t>
              </a:r>
              <a:r>
                <a:rPr sz="1100" kern="0" spc="45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回转立轴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70" name="group 870"/>
          <p:cNvGrpSpPr/>
          <p:nvPr/>
        </p:nvGrpSpPr>
        <p:grpSpPr>
          <a:xfrm rot="21600000">
            <a:off x="682654" y="1743069"/>
            <a:ext cx="1847818" cy="514340"/>
            <a:chOff x="0" y="0"/>
            <a:chExt cx="1847818" cy="514340"/>
          </a:xfrm>
        </p:grpSpPr>
        <p:pic>
          <p:nvPicPr>
            <p:cNvPr id="5456" name="picture 545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847818" cy="514340"/>
            </a:xfrm>
            <a:prstGeom prst="rect">
              <a:avLst/>
            </a:prstGeom>
          </p:spPr>
        </p:pic>
        <p:sp>
          <p:nvSpPr>
            <p:cNvPr id="5458" name="textbox 5458"/>
            <p:cNvSpPr/>
            <p:nvPr/>
          </p:nvSpPr>
          <p:spPr>
            <a:xfrm>
              <a:off x="-12700" y="-12700"/>
              <a:ext cx="1873250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ts val="1405"/>
                </a:lnSpc>
              </a:pPr>
              <a:r>
                <a:rPr sz="1700" b="1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ZAX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70</a:t>
              </a:r>
              <a:r>
                <a:rPr sz="1100" kern="0" spc="39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回转立轴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72" name="group 872"/>
          <p:cNvGrpSpPr/>
          <p:nvPr/>
        </p:nvGrpSpPr>
        <p:grpSpPr>
          <a:xfrm rot="21600000">
            <a:off x="682654" y="6937394"/>
            <a:ext cx="1847818" cy="514340"/>
            <a:chOff x="0" y="0"/>
            <a:chExt cx="1847818" cy="514340"/>
          </a:xfrm>
        </p:grpSpPr>
        <p:pic>
          <p:nvPicPr>
            <p:cNvPr id="5460" name="picture 546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847818" cy="514340"/>
            </a:xfrm>
            <a:prstGeom prst="rect">
              <a:avLst/>
            </a:prstGeom>
          </p:spPr>
        </p:pic>
        <p:sp>
          <p:nvSpPr>
            <p:cNvPr id="5462" name="textbox 5462"/>
            <p:cNvSpPr/>
            <p:nvPr/>
          </p:nvSpPr>
          <p:spPr>
            <a:xfrm>
              <a:off x="-12700" y="-12700"/>
              <a:ext cx="1873250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99000"/>
                </a:lnSpc>
                <a:spcBef>
                  <a:spcPts val="5"/>
                </a:spcBef>
              </a:pPr>
              <a:r>
                <a:rPr sz="17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LG</a:t>
              </a:r>
              <a:r>
                <a:rPr sz="1100" kern="0" spc="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240</a:t>
              </a:r>
              <a:r>
                <a:rPr sz="1100" kern="0" spc="9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回转立轴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74" name="group 874"/>
          <p:cNvGrpSpPr/>
          <p:nvPr/>
        </p:nvGrpSpPr>
        <p:grpSpPr>
          <a:xfrm rot="21600000">
            <a:off x="5153043" y="4346622"/>
            <a:ext cx="1854185" cy="507949"/>
            <a:chOff x="0" y="0"/>
            <a:chExt cx="1854185" cy="507949"/>
          </a:xfrm>
        </p:grpSpPr>
        <p:pic>
          <p:nvPicPr>
            <p:cNvPr id="5464" name="picture 5464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854185" cy="507949"/>
            </a:xfrm>
            <a:prstGeom prst="rect">
              <a:avLst/>
            </a:prstGeom>
          </p:spPr>
        </p:pic>
        <p:sp>
          <p:nvSpPr>
            <p:cNvPr id="5466" name="textbox 5466"/>
            <p:cNvSpPr/>
            <p:nvPr/>
          </p:nvSpPr>
          <p:spPr>
            <a:xfrm>
              <a:off x="-12700" y="-12700"/>
              <a:ext cx="1879600" cy="5524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ct val="99000"/>
                </a:lnSpc>
              </a:pPr>
              <a:r>
                <a:rPr sz="17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EC</a:t>
              </a:r>
              <a:r>
                <a:rPr sz="1100" kern="0" spc="6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210 </a:t>
              </a:r>
              <a:r>
                <a:rPr sz="1100" kern="0" spc="6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回转立轴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76" name="group 876"/>
          <p:cNvGrpSpPr/>
          <p:nvPr/>
        </p:nvGrpSpPr>
        <p:grpSpPr>
          <a:xfrm rot="21600000">
            <a:off x="682654" y="4346622"/>
            <a:ext cx="1847818" cy="507949"/>
            <a:chOff x="0" y="0"/>
            <a:chExt cx="1847818" cy="507949"/>
          </a:xfrm>
        </p:grpSpPr>
        <p:pic>
          <p:nvPicPr>
            <p:cNvPr id="5468" name="picture 5468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847818" cy="507949"/>
            </a:xfrm>
            <a:prstGeom prst="rect">
              <a:avLst/>
            </a:prstGeom>
          </p:spPr>
        </p:pic>
        <p:sp>
          <p:nvSpPr>
            <p:cNvPr id="5470" name="textbox 5470"/>
            <p:cNvSpPr/>
            <p:nvPr/>
          </p:nvSpPr>
          <p:spPr>
            <a:xfrm>
              <a:off x="-12700" y="-12700"/>
              <a:ext cx="1873250" cy="5524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100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PC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200-7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立轴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5472" name="picture 547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5769009" y="7654893"/>
            <a:ext cx="546084" cy="1581159"/>
          </a:xfrm>
          <a:prstGeom prst="rect">
            <a:avLst/>
          </a:prstGeom>
        </p:spPr>
      </p:pic>
      <p:sp>
        <p:nvSpPr>
          <p:cNvPr id="5474" name="textbox 5474"/>
          <p:cNvSpPr/>
          <p:nvPr/>
        </p:nvSpPr>
        <p:spPr>
          <a:xfrm>
            <a:off x="6530982" y="9602654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134/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8" name="group 878"/>
          <p:cNvGrpSpPr/>
          <p:nvPr/>
        </p:nvGrpSpPr>
        <p:grpSpPr>
          <a:xfrm rot="21600000">
            <a:off x="3175" y="136553"/>
            <a:ext cx="7645408" cy="1066818"/>
            <a:chOff x="0" y="0"/>
            <a:chExt cx="7645408" cy="1066818"/>
          </a:xfrm>
        </p:grpSpPr>
        <p:pic>
          <p:nvPicPr>
            <p:cNvPr id="5476" name="picture 547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45408" cy="1066818"/>
            </a:xfrm>
            <a:prstGeom prst="rect">
              <a:avLst/>
            </a:prstGeom>
          </p:spPr>
        </p:pic>
        <p:sp>
          <p:nvSpPr>
            <p:cNvPr id="5478" name="textbox 5478"/>
            <p:cNvSpPr/>
            <p:nvPr/>
          </p:nvSpPr>
          <p:spPr>
            <a:xfrm>
              <a:off x="-12700" y="-12700"/>
              <a:ext cx="7671434" cy="11239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6315" algn="l" rtl="0" eaLnBrk="0">
                <a:lnSpc>
                  <a:spcPct val="79000"/>
                </a:lnSpc>
              </a:pP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100" b="1" kern="0" spc="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Excavator</a:t>
              </a:r>
              <a:r>
                <a:rPr sz="1100" b="1" kern="0" spc="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Par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ts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5480" name="picture 54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286361" y="2644762"/>
            <a:ext cx="1536691" cy="1365218"/>
          </a:xfrm>
          <a:prstGeom prst="rect">
            <a:avLst/>
          </a:prstGeom>
        </p:spPr>
      </p:pic>
      <p:pic>
        <p:nvPicPr>
          <p:cNvPr id="5482" name="picture 54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47730" y="7845373"/>
            <a:ext cx="1492277" cy="1352645"/>
          </a:xfrm>
          <a:prstGeom prst="rect">
            <a:avLst/>
          </a:prstGeom>
        </p:spPr>
      </p:pic>
      <p:pic>
        <p:nvPicPr>
          <p:cNvPr id="5484" name="picture 548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47730" y="5229247"/>
            <a:ext cx="1504934" cy="1333471"/>
          </a:xfrm>
          <a:prstGeom prst="rect">
            <a:avLst/>
          </a:prstGeom>
        </p:spPr>
      </p:pic>
      <p:pic>
        <p:nvPicPr>
          <p:cNvPr id="5486" name="picture 548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076557" y="2689187"/>
            <a:ext cx="1543058" cy="1276368"/>
          </a:xfrm>
          <a:prstGeom prst="rect">
            <a:avLst/>
          </a:prstGeom>
        </p:spPr>
      </p:pic>
      <p:pic>
        <p:nvPicPr>
          <p:cNvPr id="5488" name="picture 548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286361" y="5260993"/>
            <a:ext cx="1536691" cy="1269977"/>
          </a:xfrm>
          <a:prstGeom prst="rect">
            <a:avLst/>
          </a:prstGeom>
        </p:spPr>
      </p:pic>
      <p:pic>
        <p:nvPicPr>
          <p:cNvPr id="5490" name="picture 549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286361" y="7883512"/>
            <a:ext cx="1536691" cy="1269977"/>
          </a:xfrm>
          <a:prstGeom prst="rect">
            <a:avLst/>
          </a:prstGeom>
        </p:spPr>
      </p:pic>
      <p:pic>
        <p:nvPicPr>
          <p:cNvPr id="5492" name="picture 549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089291" y="7883512"/>
            <a:ext cx="1530324" cy="1257300"/>
          </a:xfrm>
          <a:prstGeom prst="rect">
            <a:avLst/>
          </a:prstGeom>
        </p:spPr>
      </p:pic>
      <p:pic>
        <p:nvPicPr>
          <p:cNvPr id="5494" name="picture 549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27338" y="5241925"/>
            <a:ext cx="1460520" cy="1301724"/>
          </a:xfrm>
          <a:prstGeom prst="rect">
            <a:avLst/>
          </a:prstGeom>
        </p:spPr>
      </p:pic>
      <p:pic>
        <p:nvPicPr>
          <p:cNvPr id="5496" name="picture 549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34996" y="2695578"/>
            <a:ext cx="1511300" cy="1257300"/>
          </a:xfrm>
          <a:prstGeom prst="rect">
            <a:avLst/>
          </a:prstGeom>
        </p:spPr>
      </p:pic>
      <p:pic>
        <p:nvPicPr>
          <p:cNvPr id="5498" name="picture 549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76287" y="6924716"/>
            <a:ext cx="1847818" cy="527018"/>
          </a:xfrm>
          <a:prstGeom prst="rect">
            <a:avLst/>
          </a:prstGeom>
        </p:spPr>
      </p:pic>
      <p:grpSp>
        <p:nvGrpSpPr>
          <p:cNvPr id="880" name="group 880"/>
          <p:cNvGrpSpPr/>
          <p:nvPr/>
        </p:nvGrpSpPr>
        <p:grpSpPr>
          <a:xfrm rot="21600000">
            <a:off x="2905115" y="1736678"/>
            <a:ext cx="1854185" cy="520731"/>
            <a:chOff x="0" y="0"/>
            <a:chExt cx="1854185" cy="520731"/>
          </a:xfrm>
        </p:grpSpPr>
        <p:pic>
          <p:nvPicPr>
            <p:cNvPr id="5500" name="picture 550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1854185" cy="520731"/>
            </a:xfrm>
            <a:prstGeom prst="rect">
              <a:avLst/>
            </a:prstGeom>
          </p:spPr>
        </p:pic>
        <p:sp>
          <p:nvSpPr>
            <p:cNvPr id="5502" name="textbox 5502"/>
            <p:cNvSpPr/>
            <p:nvPr/>
          </p:nvSpPr>
          <p:spPr>
            <a:xfrm>
              <a:off x="-12700" y="-12700"/>
              <a:ext cx="187960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100000"/>
                </a:lnSpc>
              </a:pPr>
              <a:r>
                <a:rPr sz="17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E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318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回二总成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82" name="group 882"/>
          <p:cNvGrpSpPr/>
          <p:nvPr/>
        </p:nvGrpSpPr>
        <p:grpSpPr>
          <a:xfrm rot="21600000">
            <a:off x="5133942" y="1743069"/>
            <a:ext cx="1866920" cy="514340"/>
            <a:chOff x="0" y="0"/>
            <a:chExt cx="1866920" cy="514340"/>
          </a:xfrm>
        </p:grpSpPr>
        <p:pic>
          <p:nvPicPr>
            <p:cNvPr id="5504" name="picture 550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66920" cy="514340"/>
            </a:xfrm>
            <a:prstGeom prst="rect">
              <a:avLst/>
            </a:prstGeom>
          </p:spPr>
        </p:pic>
        <p:sp>
          <p:nvSpPr>
            <p:cNvPr id="5506" name="textbox 5506"/>
            <p:cNvSpPr/>
            <p:nvPr/>
          </p:nvSpPr>
          <p:spPr>
            <a:xfrm>
              <a:off x="-12700" y="-12700"/>
              <a:ext cx="1892935" cy="5594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ts val="1375"/>
                </a:lnSpc>
              </a:pPr>
              <a:r>
                <a:rPr sz="1700" kern="0" spc="0" baseline="-8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LG</a:t>
              </a:r>
              <a:r>
                <a:rPr sz="1100" b="1" kern="0" spc="5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200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sz="1100" b="1" kern="0" spc="5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回二总成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84" name="group 884"/>
          <p:cNvGrpSpPr/>
          <p:nvPr/>
        </p:nvGrpSpPr>
        <p:grpSpPr>
          <a:xfrm rot="21600000">
            <a:off x="676287" y="1743069"/>
            <a:ext cx="1854185" cy="514340"/>
            <a:chOff x="0" y="0"/>
            <a:chExt cx="1854185" cy="514340"/>
          </a:xfrm>
        </p:grpSpPr>
        <p:pic>
          <p:nvPicPr>
            <p:cNvPr id="5508" name="picture 550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854185" cy="514340"/>
            </a:xfrm>
            <a:prstGeom prst="rect">
              <a:avLst/>
            </a:prstGeom>
          </p:spPr>
        </p:pic>
        <p:sp>
          <p:nvSpPr>
            <p:cNvPr id="5510" name="textbox 5510"/>
            <p:cNvSpPr/>
            <p:nvPr/>
          </p:nvSpPr>
          <p:spPr>
            <a:xfrm>
              <a:off x="-12700" y="-12700"/>
              <a:ext cx="1879600" cy="5594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100000"/>
                </a:lnSpc>
                <a:spcBef>
                  <a:spcPts val="5"/>
                </a:spcBef>
              </a:pPr>
              <a:r>
                <a:rPr sz="17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DH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55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回二总成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86" name="group 886"/>
          <p:cNvGrpSpPr/>
          <p:nvPr/>
        </p:nvGrpSpPr>
        <p:grpSpPr>
          <a:xfrm rot="21600000">
            <a:off x="2911482" y="6937394"/>
            <a:ext cx="1854185" cy="514340"/>
            <a:chOff x="0" y="0"/>
            <a:chExt cx="1854185" cy="514340"/>
          </a:xfrm>
        </p:grpSpPr>
        <p:pic>
          <p:nvPicPr>
            <p:cNvPr id="5512" name="picture 5512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854185" cy="514340"/>
            </a:xfrm>
            <a:prstGeom prst="rect">
              <a:avLst/>
            </a:prstGeom>
          </p:spPr>
        </p:pic>
        <p:sp>
          <p:nvSpPr>
            <p:cNvPr id="5514" name="textbox 5514"/>
            <p:cNvSpPr/>
            <p:nvPr/>
          </p:nvSpPr>
          <p:spPr>
            <a:xfrm>
              <a:off x="-12700" y="-12700"/>
              <a:ext cx="1879600" cy="5594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100000"/>
                </a:lnSpc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E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320C 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回二总成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5516" name="picture 551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676287" y="4340231"/>
            <a:ext cx="1841451" cy="514340"/>
          </a:xfrm>
          <a:prstGeom prst="rect">
            <a:avLst/>
          </a:prstGeom>
        </p:spPr>
      </p:pic>
      <p:grpSp>
        <p:nvGrpSpPr>
          <p:cNvPr id="888" name="group 888"/>
          <p:cNvGrpSpPr/>
          <p:nvPr/>
        </p:nvGrpSpPr>
        <p:grpSpPr>
          <a:xfrm rot="21600000">
            <a:off x="2905115" y="4340231"/>
            <a:ext cx="1860552" cy="507949"/>
            <a:chOff x="0" y="0"/>
            <a:chExt cx="1860552" cy="507949"/>
          </a:xfrm>
        </p:grpSpPr>
        <p:pic>
          <p:nvPicPr>
            <p:cNvPr id="5518" name="picture 5518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860552" cy="507949"/>
            </a:xfrm>
            <a:prstGeom prst="rect">
              <a:avLst/>
            </a:prstGeom>
          </p:spPr>
        </p:pic>
        <p:sp>
          <p:nvSpPr>
            <p:cNvPr id="5520" name="textbox 5520"/>
            <p:cNvSpPr/>
            <p:nvPr/>
          </p:nvSpPr>
          <p:spPr>
            <a:xfrm>
              <a:off x="-12700" y="-12700"/>
              <a:ext cx="1886585" cy="5530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100000"/>
                </a:lnSpc>
              </a:pPr>
              <a:r>
                <a:rPr sz="17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EC</a:t>
              </a:r>
              <a:r>
                <a:rPr sz="1100" kern="0" spc="6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210 </a:t>
              </a:r>
              <a:r>
                <a:rPr sz="1100" kern="0" spc="6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回二总成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90" name="group 890"/>
          <p:cNvGrpSpPr/>
          <p:nvPr/>
        </p:nvGrpSpPr>
        <p:grpSpPr>
          <a:xfrm rot="21600000">
            <a:off x="5140309" y="6943680"/>
            <a:ext cx="1854185" cy="508053"/>
            <a:chOff x="0" y="0"/>
            <a:chExt cx="1854185" cy="508053"/>
          </a:xfrm>
        </p:grpSpPr>
        <p:pic>
          <p:nvPicPr>
            <p:cNvPr id="5522" name="picture 5522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854185" cy="508053"/>
            </a:xfrm>
            <a:prstGeom prst="rect">
              <a:avLst/>
            </a:prstGeom>
          </p:spPr>
        </p:pic>
        <p:sp>
          <p:nvSpPr>
            <p:cNvPr id="5524" name="textbox 5524"/>
            <p:cNvSpPr/>
            <p:nvPr/>
          </p:nvSpPr>
          <p:spPr>
            <a:xfrm>
              <a:off x="-12700" y="-12700"/>
              <a:ext cx="1879600" cy="5530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ts val="1355"/>
                </a:lnSpc>
              </a:pPr>
              <a:r>
                <a:rPr sz="1700" b="1" kern="0" spc="0" baseline="-8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EC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360 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回二总成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892" name="group 892"/>
          <p:cNvGrpSpPr/>
          <p:nvPr/>
        </p:nvGrpSpPr>
        <p:grpSpPr>
          <a:xfrm rot="21600000">
            <a:off x="5140309" y="4346622"/>
            <a:ext cx="1854185" cy="507949"/>
            <a:chOff x="0" y="0"/>
            <a:chExt cx="1854185" cy="507949"/>
          </a:xfrm>
        </p:grpSpPr>
        <p:pic>
          <p:nvPicPr>
            <p:cNvPr id="5526" name="picture 5526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0" y="0"/>
              <a:ext cx="1854185" cy="507949"/>
            </a:xfrm>
            <a:prstGeom prst="rect">
              <a:avLst/>
            </a:prstGeom>
          </p:spPr>
        </p:pic>
        <p:sp>
          <p:nvSpPr>
            <p:cNvPr id="5528" name="textbox 5528"/>
            <p:cNvSpPr/>
            <p:nvPr/>
          </p:nvSpPr>
          <p:spPr>
            <a:xfrm>
              <a:off x="-12700" y="-12700"/>
              <a:ext cx="1879600" cy="5530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100000"/>
                </a:lnSpc>
                <a:spcBef>
                  <a:spcPts val="5"/>
                </a:spcBef>
              </a:pPr>
              <a:r>
                <a:rPr sz="17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LG</a:t>
              </a:r>
              <a:r>
                <a:rPr sz="1100" kern="0" spc="7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225 </a:t>
              </a:r>
              <a:r>
                <a:rPr sz="1100" kern="0" spc="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回二总成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sp>
        <p:nvSpPr>
          <p:cNvPr id="5530" name="textbox 5530"/>
          <p:cNvSpPr/>
          <p:nvPr/>
        </p:nvSpPr>
        <p:spPr>
          <a:xfrm>
            <a:off x="1444628" y="4434544"/>
            <a:ext cx="640715" cy="371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indent="-12700" algn="l" rtl="0" eaLnBrk="0">
              <a:lnSpc>
                <a:spcPct val="103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200-5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回二总成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532" name="textbox 5532"/>
          <p:cNvSpPr/>
          <p:nvPr/>
        </p:nvSpPr>
        <p:spPr>
          <a:xfrm>
            <a:off x="1489042" y="7076837"/>
            <a:ext cx="635000" cy="320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</a:t>
            </a:r>
            <a:r>
              <a:rPr sz="11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225-7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  <a:spcBef>
                <a:spcPts val="15"/>
              </a:spcBef>
            </a:pP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回二总成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5534" name="picture 553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5536" name="picture 553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5538" name="textbox 5538"/>
          <p:cNvSpPr/>
          <p:nvPr/>
        </p:nvSpPr>
        <p:spPr>
          <a:xfrm>
            <a:off x="479411" y="9602654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135/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540" name="textbox 5540"/>
          <p:cNvSpPr/>
          <p:nvPr/>
        </p:nvSpPr>
        <p:spPr>
          <a:xfrm>
            <a:off x="784249" y="7158085"/>
            <a:ext cx="38227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542" name="textbox 5542"/>
          <p:cNvSpPr/>
          <p:nvPr/>
        </p:nvSpPr>
        <p:spPr>
          <a:xfrm>
            <a:off x="784249" y="4561687"/>
            <a:ext cx="382270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4" name="picture 55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sp>
        <p:nvSpPr>
          <p:cNvPr id="5546" name="textbox 5546"/>
          <p:cNvSpPr/>
          <p:nvPr/>
        </p:nvSpPr>
        <p:spPr>
          <a:xfrm>
            <a:off x="22198" y="136553"/>
            <a:ext cx="7633334" cy="1067435"/>
          </a:xfrm>
          <a:prstGeom prst="rect">
            <a:avLst/>
          </a:prstGeom>
          <a:solidFill>
            <a:srgbClr val="1126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92140" algn="l" rtl="0" eaLnBrk="0">
              <a:lnSpc>
                <a:spcPct val="95000"/>
              </a:lnSpc>
            </a:pP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回转二级总成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254500" algn="l" rtl="0" eaLnBrk="0">
              <a:lnSpc>
                <a:spcPct val="82000"/>
              </a:lnSpc>
              <a:spcBef>
                <a:spcPts val="385"/>
              </a:spcBef>
            </a:pP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DOUBLE</a:t>
            </a:r>
            <a:r>
              <a:rPr sz="1500" b="1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ROTARY ASSEMBLY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548" name="picture 55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18118" y="7839087"/>
            <a:ext cx="1498643" cy="1365218"/>
          </a:xfrm>
          <a:prstGeom prst="rect">
            <a:avLst/>
          </a:prstGeom>
        </p:spPr>
      </p:pic>
      <p:pic>
        <p:nvPicPr>
          <p:cNvPr id="5550" name="picture 55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54096" y="7870834"/>
            <a:ext cx="1543058" cy="1320793"/>
          </a:xfrm>
          <a:prstGeom prst="rect">
            <a:avLst/>
          </a:prstGeom>
        </p:spPr>
      </p:pic>
      <p:pic>
        <p:nvPicPr>
          <p:cNvPr id="5552" name="picture 55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324485" y="2651154"/>
            <a:ext cx="1485910" cy="1352539"/>
          </a:xfrm>
          <a:prstGeom prst="rect">
            <a:avLst/>
          </a:prstGeom>
        </p:spPr>
      </p:pic>
      <p:pic>
        <p:nvPicPr>
          <p:cNvPr id="5554" name="picture 55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299095" y="5241925"/>
            <a:ext cx="1543058" cy="1301724"/>
          </a:xfrm>
          <a:prstGeom prst="rect">
            <a:avLst/>
          </a:prstGeom>
        </p:spPr>
      </p:pic>
      <p:pic>
        <p:nvPicPr>
          <p:cNvPr id="5556" name="picture 55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063900" y="2708255"/>
            <a:ext cx="1562081" cy="1244622"/>
          </a:xfrm>
          <a:prstGeom prst="rect">
            <a:avLst/>
          </a:prstGeom>
        </p:spPr>
      </p:pic>
      <p:pic>
        <p:nvPicPr>
          <p:cNvPr id="5558" name="picture 55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47730" y="5267280"/>
            <a:ext cx="1549424" cy="1251013"/>
          </a:xfrm>
          <a:prstGeom prst="rect">
            <a:avLst/>
          </a:prstGeom>
        </p:spPr>
      </p:pic>
      <p:pic>
        <p:nvPicPr>
          <p:cNvPr id="5560" name="picture 556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101948" y="7883512"/>
            <a:ext cx="1524034" cy="1269977"/>
          </a:xfrm>
          <a:prstGeom prst="rect">
            <a:avLst/>
          </a:prstGeom>
        </p:spPr>
      </p:pic>
      <p:pic>
        <p:nvPicPr>
          <p:cNvPr id="5562" name="picture 556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14681" y="5241925"/>
            <a:ext cx="1479543" cy="1308115"/>
          </a:xfrm>
          <a:prstGeom prst="rect">
            <a:avLst/>
          </a:prstGeom>
        </p:spPr>
      </p:pic>
      <p:pic>
        <p:nvPicPr>
          <p:cNvPr id="5564" name="picture 556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92144" y="2708254"/>
            <a:ext cx="1473253" cy="1231944"/>
          </a:xfrm>
          <a:prstGeom prst="rect">
            <a:avLst/>
          </a:prstGeom>
        </p:spPr>
      </p:pic>
      <p:pic>
        <p:nvPicPr>
          <p:cNvPr id="5566" name="picture 556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911482" y="6937394"/>
            <a:ext cx="1866919" cy="520731"/>
          </a:xfrm>
          <a:prstGeom prst="rect">
            <a:avLst/>
          </a:prstGeom>
        </p:spPr>
      </p:pic>
      <p:pic>
        <p:nvPicPr>
          <p:cNvPr id="5568" name="picture 556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2905115" y="1743069"/>
            <a:ext cx="1866919" cy="514340"/>
          </a:xfrm>
          <a:prstGeom prst="rect">
            <a:avLst/>
          </a:prstGeom>
        </p:spPr>
      </p:pic>
      <p:grpSp>
        <p:nvGrpSpPr>
          <p:cNvPr id="894" name="group 894"/>
          <p:cNvGrpSpPr/>
          <p:nvPr/>
        </p:nvGrpSpPr>
        <p:grpSpPr>
          <a:xfrm rot="21600000">
            <a:off x="5146676" y="1743069"/>
            <a:ext cx="1860552" cy="514340"/>
            <a:chOff x="0" y="0"/>
            <a:chExt cx="1860552" cy="514340"/>
          </a:xfrm>
        </p:grpSpPr>
        <p:pic>
          <p:nvPicPr>
            <p:cNvPr id="5570" name="picture 557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60552" cy="514340"/>
            </a:xfrm>
            <a:prstGeom prst="rect">
              <a:avLst/>
            </a:prstGeom>
          </p:spPr>
        </p:pic>
        <p:sp>
          <p:nvSpPr>
            <p:cNvPr id="5572" name="textbox 5572"/>
            <p:cNvSpPr/>
            <p:nvPr/>
          </p:nvSpPr>
          <p:spPr>
            <a:xfrm>
              <a:off x="-12700" y="-12700"/>
              <a:ext cx="1886585" cy="5594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950" algn="l" rtl="0" eaLnBrk="0">
                <a:lnSpc>
                  <a:spcPct val="100000"/>
                </a:lnSpc>
                <a:spcBef>
                  <a:spcPts val="5"/>
                </a:spcBef>
              </a:pPr>
              <a:r>
                <a:rPr sz="1700" kern="0" spc="0" baseline="-3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SH</a:t>
              </a:r>
              <a:r>
                <a:rPr sz="1100" b="1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</a:t>
              </a:r>
              <a:r>
                <a:rPr sz="1100" b="1" kern="0" spc="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回二总成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5574" name="picture 557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5146676" y="6943680"/>
            <a:ext cx="1854186" cy="514445"/>
          </a:xfrm>
          <a:prstGeom prst="rect">
            <a:avLst/>
          </a:prstGeom>
        </p:spPr>
      </p:pic>
      <p:pic>
        <p:nvPicPr>
          <p:cNvPr id="5576" name="picture 557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682654" y="1743069"/>
            <a:ext cx="1847818" cy="514340"/>
          </a:xfrm>
          <a:prstGeom prst="rect">
            <a:avLst/>
          </a:prstGeom>
        </p:spPr>
      </p:pic>
      <p:pic>
        <p:nvPicPr>
          <p:cNvPr id="5578" name="picture 557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2905115" y="4346622"/>
            <a:ext cx="1866919" cy="507949"/>
          </a:xfrm>
          <a:prstGeom prst="rect">
            <a:avLst/>
          </a:prstGeom>
        </p:spPr>
      </p:pic>
      <p:pic>
        <p:nvPicPr>
          <p:cNvPr id="5580" name="picture 558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682654" y="6937394"/>
            <a:ext cx="1841452" cy="514340"/>
          </a:xfrm>
          <a:prstGeom prst="rect">
            <a:avLst/>
          </a:prstGeom>
        </p:spPr>
      </p:pic>
      <p:pic>
        <p:nvPicPr>
          <p:cNvPr id="5582" name="picture 558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5146676" y="4346622"/>
            <a:ext cx="1847818" cy="507949"/>
          </a:xfrm>
          <a:prstGeom prst="rect">
            <a:avLst/>
          </a:prstGeom>
        </p:spPr>
      </p:pic>
      <p:pic>
        <p:nvPicPr>
          <p:cNvPr id="5584" name="picture 558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682654" y="4346622"/>
            <a:ext cx="1841452" cy="507949"/>
          </a:xfrm>
          <a:prstGeom prst="rect">
            <a:avLst/>
          </a:prstGeom>
        </p:spPr>
      </p:pic>
      <p:sp>
        <p:nvSpPr>
          <p:cNvPr id="5586" name="textbox 5586"/>
          <p:cNvSpPr/>
          <p:nvPr/>
        </p:nvSpPr>
        <p:spPr>
          <a:xfrm>
            <a:off x="3686189" y="4434544"/>
            <a:ext cx="647700" cy="384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indent="-12065" algn="l" rtl="0" eaLnBrk="0">
              <a:lnSpc>
                <a:spcPct val="107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200-6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回二总成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588" name="textbox 5588"/>
          <p:cNvSpPr/>
          <p:nvPr/>
        </p:nvSpPr>
        <p:spPr>
          <a:xfrm>
            <a:off x="1514509" y="4434544"/>
            <a:ext cx="640715" cy="384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7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200-6   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回二总成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590" name="textbox 5590"/>
          <p:cNvSpPr/>
          <p:nvPr/>
        </p:nvSpPr>
        <p:spPr>
          <a:xfrm>
            <a:off x="1514509" y="1850059"/>
            <a:ext cx="628015" cy="371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3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120-6  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回二总成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592" name="textbox 5592"/>
          <p:cNvSpPr/>
          <p:nvPr/>
        </p:nvSpPr>
        <p:spPr>
          <a:xfrm>
            <a:off x="3781461" y="1881051"/>
            <a:ext cx="653415" cy="340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135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ct val="100000"/>
              </a:lnSpc>
              <a:spcBef>
                <a:spcPts val="45"/>
              </a:spcBef>
            </a:pP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回二总成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594" name="textbox 5594"/>
          <p:cNvSpPr/>
          <p:nvPr/>
        </p:nvSpPr>
        <p:spPr>
          <a:xfrm>
            <a:off x="1514509" y="7044385"/>
            <a:ext cx="628015" cy="352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1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200-8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  <a:spcBef>
                <a:spcPts val="0"/>
              </a:spcBef>
            </a:pP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回二总成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596" name="textbox 5596"/>
          <p:cNvSpPr/>
          <p:nvPr/>
        </p:nvSpPr>
        <p:spPr>
          <a:xfrm>
            <a:off x="5997555" y="4478359"/>
            <a:ext cx="634365" cy="340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200-7  </a:t>
            </a: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回二总成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598" name="textbox 5598"/>
          <p:cNvSpPr/>
          <p:nvPr/>
        </p:nvSpPr>
        <p:spPr>
          <a:xfrm>
            <a:off x="5997554" y="7082678"/>
            <a:ext cx="634365" cy="333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PC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240-8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100000"/>
              </a:lnSpc>
              <a:spcBef>
                <a:spcPts val="50"/>
              </a:spcBef>
            </a:pP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回二总成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600" name="textbox 5600"/>
          <p:cNvSpPr/>
          <p:nvPr/>
        </p:nvSpPr>
        <p:spPr>
          <a:xfrm>
            <a:off x="3736969" y="7083263"/>
            <a:ext cx="634365" cy="332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R210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100000"/>
              </a:lnSpc>
              <a:spcBef>
                <a:spcPts val="45"/>
              </a:spcBef>
            </a:pP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回二总成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602" name="textbox 5602"/>
          <p:cNvSpPr/>
          <p:nvPr/>
        </p:nvSpPr>
        <p:spPr>
          <a:xfrm>
            <a:off x="6530982" y="9602654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136/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04" name="textbox 5604"/>
          <p:cNvSpPr/>
          <p:nvPr/>
        </p:nvSpPr>
        <p:spPr>
          <a:xfrm>
            <a:off x="777882" y="1970047"/>
            <a:ext cx="38862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06" name="textbox 5606"/>
          <p:cNvSpPr/>
          <p:nvPr/>
        </p:nvSpPr>
        <p:spPr>
          <a:xfrm>
            <a:off x="2994053" y="4554531"/>
            <a:ext cx="38862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08" name="textbox 5608"/>
          <p:cNvSpPr/>
          <p:nvPr/>
        </p:nvSpPr>
        <p:spPr>
          <a:xfrm>
            <a:off x="2994053" y="7158085"/>
            <a:ext cx="38862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10" name="textbox 5610"/>
          <p:cNvSpPr/>
          <p:nvPr/>
        </p:nvSpPr>
        <p:spPr>
          <a:xfrm>
            <a:off x="2994053" y="1970047"/>
            <a:ext cx="38798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12" name="textbox 5612"/>
          <p:cNvSpPr/>
          <p:nvPr/>
        </p:nvSpPr>
        <p:spPr>
          <a:xfrm>
            <a:off x="5229247" y="4574364"/>
            <a:ext cx="394970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5614" name="textbox 5614"/>
          <p:cNvSpPr/>
          <p:nvPr/>
        </p:nvSpPr>
        <p:spPr>
          <a:xfrm>
            <a:off x="777882" y="4561687"/>
            <a:ext cx="388620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5616" name="textbox 5616"/>
          <p:cNvSpPr/>
          <p:nvPr/>
        </p:nvSpPr>
        <p:spPr>
          <a:xfrm>
            <a:off x="777882" y="7165241"/>
            <a:ext cx="388620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5618" name="textbox 5618"/>
          <p:cNvSpPr/>
          <p:nvPr/>
        </p:nvSpPr>
        <p:spPr>
          <a:xfrm>
            <a:off x="5229247" y="7165241"/>
            <a:ext cx="379729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6" name="group 896"/>
          <p:cNvGrpSpPr/>
          <p:nvPr/>
        </p:nvGrpSpPr>
        <p:grpSpPr>
          <a:xfrm rot="21600000">
            <a:off x="3175" y="136553"/>
            <a:ext cx="7639043" cy="1066818"/>
            <a:chOff x="0" y="0"/>
            <a:chExt cx="7639043" cy="1066818"/>
          </a:xfrm>
        </p:grpSpPr>
        <p:pic>
          <p:nvPicPr>
            <p:cNvPr id="5620" name="picture 562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9043" cy="1066818"/>
            </a:xfrm>
            <a:prstGeom prst="rect">
              <a:avLst/>
            </a:prstGeom>
          </p:spPr>
        </p:pic>
        <p:sp>
          <p:nvSpPr>
            <p:cNvPr id="5622" name="textbox 5622"/>
            <p:cNvSpPr/>
            <p:nvPr/>
          </p:nvSpPr>
          <p:spPr>
            <a:xfrm>
              <a:off x="-12700" y="-12700"/>
              <a:ext cx="7664450" cy="11239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3300" algn="l" rtl="0" eaLnBrk="0">
                <a:lnSpc>
                  <a:spcPct val="79000"/>
                </a:lnSpc>
              </a:pP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100" b="1" kern="0" spc="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Excavator</a:t>
              </a:r>
              <a:r>
                <a:rPr sz="1100" b="1" kern="0" spc="7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Par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ts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5624" name="picture 56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27068" y="2574877"/>
            <a:ext cx="1771647" cy="1441494"/>
          </a:xfrm>
          <a:prstGeom prst="rect">
            <a:avLst/>
          </a:prstGeom>
        </p:spPr>
      </p:pic>
      <p:pic>
        <p:nvPicPr>
          <p:cNvPr id="5626" name="picture 56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96949" y="5248316"/>
            <a:ext cx="1638252" cy="1314402"/>
          </a:xfrm>
          <a:prstGeom prst="rect">
            <a:avLst/>
          </a:prstGeom>
        </p:spPr>
      </p:pic>
      <p:pic>
        <p:nvPicPr>
          <p:cNvPr id="5628" name="picture 56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994019" y="7737456"/>
            <a:ext cx="1670086" cy="1276368"/>
          </a:xfrm>
          <a:prstGeom prst="rect">
            <a:avLst/>
          </a:prstGeom>
        </p:spPr>
      </p:pic>
      <p:pic>
        <p:nvPicPr>
          <p:cNvPr id="5630" name="picture 56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90582" y="7775593"/>
            <a:ext cx="1650986" cy="1231839"/>
          </a:xfrm>
          <a:prstGeom prst="rect">
            <a:avLst/>
          </a:prstGeom>
        </p:spPr>
      </p:pic>
      <p:pic>
        <p:nvPicPr>
          <p:cNvPr id="5632" name="picture 56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394290" y="7718386"/>
            <a:ext cx="1346225" cy="1327185"/>
          </a:xfrm>
          <a:prstGeom prst="rect">
            <a:avLst/>
          </a:prstGeom>
        </p:spPr>
      </p:pic>
      <p:pic>
        <p:nvPicPr>
          <p:cNvPr id="5634" name="picture 56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413390" y="2625693"/>
            <a:ext cx="1327125" cy="1327184"/>
          </a:xfrm>
          <a:prstGeom prst="rect">
            <a:avLst/>
          </a:prstGeom>
        </p:spPr>
      </p:pic>
      <p:pic>
        <p:nvPicPr>
          <p:cNvPr id="5636" name="picture 56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152805" y="5241925"/>
            <a:ext cx="1346148" cy="1301724"/>
          </a:xfrm>
          <a:prstGeom prst="rect">
            <a:avLst/>
          </a:prstGeom>
        </p:spPr>
      </p:pic>
      <p:pic>
        <p:nvPicPr>
          <p:cNvPr id="5638" name="picture 56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165462" y="2644762"/>
            <a:ext cx="1314468" cy="1327184"/>
          </a:xfrm>
          <a:prstGeom prst="rect">
            <a:avLst/>
          </a:prstGeom>
        </p:spPr>
      </p:pic>
      <p:pic>
        <p:nvPicPr>
          <p:cNvPr id="5640" name="picture 564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527685" y="5299027"/>
            <a:ext cx="1085801" cy="1200197"/>
          </a:xfrm>
          <a:prstGeom prst="rect">
            <a:avLst/>
          </a:prstGeom>
        </p:spPr>
      </p:pic>
      <p:pic>
        <p:nvPicPr>
          <p:cNvPr id="5642" name="picture 564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911482" y="6937394"/>
            <a:ext cx="1854185" cy="520731"/>
          </a:xfrm>
          <a:prstGeom prst="rect">
            <a:avLst/>
          </a:prstGeom>
        </p:spPr>
      </p:pic>
      <p:grpSp>
        <p:nvGrpSpPr>
          <p:cNvPr id="898" name="group 898"/>
          <p:cNvGrpSpPr/>
          <p:nvPr/>
        </p:nvGrpSpPr>
        <p:grpSpPr>
          <a:xfrm rot="21600000">
            <a:off x="682654" y="6937394"/>
            <a:ext cx="1841452" cy="520731"/>
            <a:chOff x="0" y="0"/>
            <a:chExt cx="1841452" cy="520731"/>
          </a:xfrm>
        </p:grpSpPr>
        <p:pic>
          <p:nvPicPr>
            <p:cNvPr id="5644" name="picture 564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1841452" cy="520731"/>
            </a:xfrm>
            <a:prstGeom prst="rect">
              <a:avLst/>
            </a:prstGeom>
          </p:spPr>
        </p:pic>
        <p:sp>
          <p:nvSpPr>
            <p:cNvPr id="5646" name="textbox 5646"/>
            <p:cNvSpPr/>
            <p:nvPr/>
          </p:nvSpPr>
          <p:spPr>
            <a:xfrm>
              <a:off x="-12700" y="-12700"/>
              <a:ext cx="1866900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99000"/>
                </a:lnSpc>
              </a:pPr>
              <a:r>
                <a:rPr sz="1700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305-7</a:t>
              </a:r>
              <a:r>
                <a:rPr sz="1100" kern="0" spc="-1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行走齿圈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900" name="group 900"/>
          <p:cNvGrpSpPr/>
          <p:nvPr/>
        </p:nvGrpSpPr>
        <p:grpSpPr>
          <a:xfrm rot="21600000">
            <a:off x="5140309" y="6943680"/>
            <a:ext cx="1854185" cy="514445"/>
            <a:chOff x="0" y="0"/>
            <a:chExt cx="1854185" cy="514445"/>
          </a:xfrm>
        </p:grpSpPr>
        <p:pic>
          <p:nvPicPr>
            <p:cNvPr id="5648" name="picture 564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54185" cy="514445"/>
            </a:xfrm>
            <a:prstGeom prst="rect">
              <a:avLst/>
            </a:prstGeom>
          </p:spPr>
        </p:pic>
        <p:sp>
          <p:nvSpPr>
            <p:cNvPr id="5650" name="textbox 5650"/>
            <p:cNvSpPr/>
            <p:nvPr/>
          </p:nvSpPr>
          <p:spPr>
            <a:xfrm>
              <a:off x="-12700" y="-12700"/>
              <a:ext cx="1879600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9855" algn="l" rtl="0" eaLnBrk="0">
                <a:lnSpc>
                  <a:spcPct val="100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LZBC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SK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350-8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行走齿圈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902" name="group 902"/>
          <p:cNvGrpSpPr/>
          <p:nvPr/>
        </p:nvGrpSpPr>
        <p:grpSpPr>
          <a:xfrm rot="21600000">
            <a:off x="5140309" y="1743069"/>
            <a:ext cx="1854185" cy="514340"/>
            <a:chOff x="0" y="0"/>
            <a:chExt cx="1854185" cy="514340"/>
          </a:xfrm>
        </p:grpSpPr>
        <p:pic>
          <p:nvPicPr>
            <p:cNvPr id="5652" name="picture 565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854185" cy="514340"/>
            </a:xfrm>
            <a:prstGeom prst="rect">
              <a:avLst/>
            </a:prstGeom>
          </p:spPr>
        </p:pic>
        <p:sp>
          <p:nvSpPr>
            <p:cNvPr id="5654" name="textbox 5654"/>
            <p:cNvSpPr/>
            <p:nvPr/>
          </p:nvSpPr>
          <p:spPr>
            <a:xfrm>
              <a:off x="-12700" y="-12700"/>
              <a:ext cx="1879600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950" algn="l" rtl="0" eaLnBrk="0">
                <a:lnSpc>
                  <a:spcPct val="100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LZB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C</a:t>
              </a:r>
              <a:r>
                <a:rPr sz="1100" kern="0" spc="1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PC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200-7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行走齿圈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904" name="group 904"/>
          <p:cNvGrpSpPr/>
          <p:nvPr/>
        </p:nvGrpSpPr>
        <p:grpSpPr>
          <a:xfrm rot="21600000">
            <a:off x="5140309" y="4340231"/>
            <a:ext cx="1854185" cy="514340"/>
            <a:chOff x="0" y="0"/>
            <a:chExt cx="1854185" cy="514340"/>
          </a:xfrm>
        </p:grpSpPr>
        <p:pic>
          <p:nvPicPr>
            <p:cNvPr id="5656" name="picture 565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854185" cy="514340"/>
            </a:xfrm>
            <a:prstGeom prst="rect">
              <a:avLst/>
            </a:prstGeom>
          </p:spPr>
        </p:pic>
        <p:sp>
          <p:nvSpPr>
            <p:cNvPr id="5658" name="textbox 5658"/>
            <p:cNvSpPr/>
            <p:nvPr/>
          </p:nvSpPr>
          <p:spPr>
            <a:xfrm>
              <a:off x="-12700" y="-12700"/>
              <a:ext cx="1879600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950" algn="l" rtl="0" eaLnBrk="0">
                <a:lnSpc>
                  <a:spcPct val="100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LZBC</a:t>
              </a:r>
              <a:r>
                <a:rPr sz="1100" kern="0" spc="9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PC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300-7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行走齿圈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906" name="group 906"/>
          <p:cNvGrpSpPr/>
          <p:nvPr/>
        </p:nvGrpSpPr>
        <p:grpSpPr>
          <a:xfrm rot="21600000">
            <a:off x="682654" y="1743069"/>
            <a:ext cx="1847818" cy="514340"/>
            <a:chOff x="0" y="0"/>
            <a:chExt cx="1847818" cy="514340"/>
          </a:xfrm>
        </p:grpSpPr>
        <p:pic>
          <p:nvPicPr>
            <p:cNvPr id="5660" name="picture 566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847818" cy="514340"/>
            </a:xfrm>
            <a:prstGeom prst="rect">
              <a:avLst/>
            </a:prstGeom>
          </p:spPr>
        </p:pic>
        <p:sp>
          <p:nvSpPr>
            <p:cNvPr id="5662" name="textbox 5662"/>
            <p:cNvSpPr/>
            <p:nvPr/>
          </p:nvSpPr>
          <p:spPr>
            <a:xfrm>
              <a:off x="-12700" y="-12700"/>
              <a:ext cx="1873250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99000"/>
                </a:lnSpc>
              </a:pPr>
              <a:r>
                <a:rPr sz="17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</a:t>
              </a:r>
              <a:r>
                <a:rPr sz="1100" b="1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双拼内外齿圈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908" name="group 908"/>
          <p:cNvGrpSpPr/>
          <p:nvPr/>
        </p:nvGrpSpPr>
        <p:grpSpPr>
          <a:xfrm rot="21600000">
            <a:off x="2905115" y="1743069"/>
            <a:ext cx="1841529" cy="514340"/>
            <a:chOff x="0" y="0"/>
            <a:chExt cx="1841529" cy="514340"/>
          </a:xfrm>
        </p:grpSpPr>
        <p:pic>
          <p:nvPicPr>
            <p:cNvPr id="5664" name="picture 5664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841529" cy="514340"/>
            </a:xfrm>
            <a:prstGeom prst="rect">
              <a:avLst/>
            </a:prstGeom>
          </p:spPr>
        </p:pic>
        <p:sp>
          <p:nvSpPr>
            <p:cNvPr id="5666" name="textbox 5666"/>
            <p:cNvSpPr/>
            <p:nvPr/>
          </p:nvSpPr>
          <p:spPr>
            <a:xfrm>
              <a:off x="-12700" y="-12700"/>
              <a:ext cx="1867535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99000"/>
                </a:lnSpc>
              </a:pPr>
              <a:r>
                <a:rPr sz="17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EC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210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行走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齿圈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910" name="group 910"/>
          <p:cNvGrpSpPr/>
          <p:nvPr/>
        </p:nvGrpSpPr>
        <p:grpSpPr>
          <a:xfrm rot="21600000">
            <a:off x="2911482" y="4346622"/>
            <a:ext cx="1854185" cy="507949"/>
            <a:chOff x="0" y="0"/>
            <a:chExt cx="1854185" cy="507949"/>
          </a:xfrm>
        </p:grpSpPr>
        <p:pic>
          <p:nvPicPr>
            <p:cNvPr id="5668" name="picture 5668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854185" cy="507949"/>
            </a:xfrm>
            <a:prstGeom prst="rect">
              <a:avLst/>
            </a:prstGeom>
          </p:spPr>
        </p:pic>
        <p:sp>
          <p:nvSpPr>
            <p:cNvPr id="5670" name="textbox 5670"/>
            <p:cNvSpPr/>
            <p:nvPr/>
          </p:nvSpPr>
          <p:spPr>
            <a:xfrm>
              <a:off x="-12700" y="-12700"/>
              <a:ext cx="1879600" cy="5524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ct val="100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LZBC</a:t>
              </a:r>
              <a:r>
                <a:rPr sz="1100" kern="0" spc="1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DH</a:t>
              </a:r>
              <a:r>
                <a:rPr sz="1100" kern="0" spc="6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225-9</a:t>
              </a:r>
              <a:r>
                <a:rPr sz="1100" kern="0" spc="6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行走齿圈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5672" name="picture 567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682654" y="4346622"/>
            <a:ext cx="1835085" cy="507949"/>
          </a:xfrm>
          <a:prstGeom prst="rect">
            <a:avLst/>
          </a:prstGeom>
        </p:spPr>
      </p:pic>
      <p:sp>
        <p:nvSpPr>
          <p:cNvPr id="5674" name="textbox 5674"/>
          <p:cNvSpPr/>
          <p:nvPr/>
        </p:nvSpPr>
        <p:spPr>
          <a:xfrm>
            <a:off x="3698846" y="7037847"/>
            <a:ext cx="680084" cy="3708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indent="-12700" algn="l" rtl="0" eaLnBrk="0">
              <a:lnSpc>
                <a:spcPct val="103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ZAX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330-3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行走齿圈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676" name="textbox 5676"/>
          <p:cNvSpPr/>
          <p:nvPr/>
        </p:nvSpPr>
        <p:spPr>
          <a:xfrm>
            <a:off x="1520799" y="4485807"/>
            <a:ext cx="672465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ZAX</a:t>
            </a:r>
            <a:r>
              <a:rPr sz="1100" b="1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200-3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99000"/>
              </a:lnSpc>
              <a:spcBef>
                <a:spcPts val="10"/>
              </a:spcBef>
            </a:pP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行走齿圈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5678" name="picture 567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5680" name="picture 568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175" y="1336645"/>
            <a:ext cx="7658068" cy="12677"/>
          </a:xfrm>
          <a:prstGeom prst="rect">
            <a:avLst/>
          </a:prstGeom>
        </p:spPr>
      </p:pic>
      <p:sp>
        <p:nvSpPr>
          <p:cNvPr id="5682" name="textbox 5682"/>
          <p:cNvSpPr/>
          <p:nvPr/>
        </p:nvSpPr>
        <p:spPr>
          <a:xfrm>
            <a:off x="479411" y="9602654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137/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84" name="textbox 5684"/>
          <p:cNvSpPr/>
          <p:nvPr/>
        </p:nvSpPr>
        <p:spPr>
          <a:xfrm>
            <a:off x="3000343" y="7151693"/>
            <a:ext cx="38798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86" name="textbox 5686"/>
          <p:cNvSpPr/>
          <p:nvPr/>
        </p:nvSpPr>
        <p:spPr>
          <a:xfrm>
            <a:off x="777882" y="4561687"/>
            <a:ext cx="388620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2" name="group 912"/>
          <p:cNvGrpSpPr/>
          <p:nvPr/>
        </p:nvGrpSpPr>
        <p:grpSpPr>
          <a:xfrm rot="21600000">
            <a:off x="3175" y="136553"/>
            <a:ext cx="7658068" cy="1212769"/>
            <a:chOff x="0" y="0"/>
            <a:chExt cx="7658068" cy="1212769"/>
          </a:xfrm>
        </p:grpSpPr>
        <p:sp>
          <p:nvSpPr>
            <p:cNvPr id="5688" name="rect 5688"/>
            <p:cNvSpPr/>
            <p:nvPr/>
          </p:nvSpPr>
          <p:spPr>
            <a:xfrm>
              <a:off x="12733" y="0"/>
              <a:ext cx="7639043" cy="1066818"/>
            </a:xfrm>
            <a:prstGeom prst="rect">
              <a:avLst/>
            </a:prstGeom>
            <a:solidFill>
              <a:srgbClr val="1128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690" name="textbox 5690"/>
            <p:cNvSpPr/>
            <p:nvPr/>
          </p:nvSpPr>
          <p:spPr>
            <a:xfrm>
              <a:off x="3177883" y="391901"/>
              <a:ext cx="3829050" cy="4876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50800" algn="l" rtl="0" eaLnBrk="0">
                <a:lnSpc>
                  <a:spcPct val="95000"/>
                </a:lnSpc>
              </a:pP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行走齿圈/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TRAVER</a:t>
              </a:r>
              <a:r>
                <a:rPr sz="1600" kern="0" spc="2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GEA</a:t>
              </a:r>
              <a:r>
                <a:rPr sz="1600" b="1" kern="0" spc="-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R</a:t>
              </a:r>
              <a:r>
                <a:rPr sz="1600" kern="0" spc="2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</a:t>
              </a:r>
              <a:r>
                <a:rPr sz="1600" b="1" kern="0" spc="-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COMPONENTS</a:t>
              </a:r>
              <a:r>
                <a:rPr sz="1600" kern="0" spc="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sz="1600" b="1" kern="0" spc="-5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行走壳体/</a:t>
              </a:r>
              <a:r>
                <a:rPr sz="1600" b="1" kern="0" spc="-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TRAVER SHELL</a:t>
              </a:r>
              <a:r>
                <a:rPr sz="1600" b="1" kern="0" spc="-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COMPONENTS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5692" name="picture 569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091"/>
              <a:ext cx="7658068" cy="12677"/>
            </a:xfrm>
            <a:prstGeom prst="rect">
              <a:avLst/>
            </a:prstGeom>
          </p:spPr>
        </p:pic>
      </p:grpSp>
      <p:pic>
        <p:nvPicPr>
          <p:cNvPr id="5694" name="picture 56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53043" y="2740002"/>
            <a:ext cx="1797038" cy="1162060"/>
          </a:xfrm>
          <a:prstGeom prst="rect">
            <a:avLst/>
          </a:prstGeom>
        </p:spPr>
      </p:pic>
      <p:pic>
        <p:nvPicPr>
          <p:cNvPr id="5696" name="picture 56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94019" y="7813626"/>
            <a:ext cx="1752624" cy="1149381"/>
          </a:xfrm>
          <a:prstGeom prst="rect">
            <a:avLst/>
          </a:prstGeom>
        </p:spPr>
      </p:pic>
      <p:pic>
        <p:nvPicPr>
          <p:cNvPr id="5698" name="picture 56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34996" y="5273671"/>
            <a:ext cx="1676453" cy="1174737"/>
          </a:xfrm>
          <a:prstGeom prst="rect">
            <a:avLst/>
          </a:prstGeom>
        </p:spPr>
      </p:pic>
      <p:pic>
        <p:nvPicPr>
          <p:cNvPr id="5700" name="picture 57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044800" y="2714647"/>
            <a:ext cx="1650986" cy="1168345"/>
          </a:xfrm>
          <a:prstGeom prst="rect">
            <a:avLst/>
          </a:prstGeom>
        </p:spPr>
      </p:pic>
      <p:pic>
        <p:nvPicPr>
          <p:cNvPr id="5702" name="picture 570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279995" y="7813626"/>
            <a:ext cx="1562158" cy="1136704"/>
          </a:xfrm>
          <a:prstGeom prst="rect">
            <a:avLst/>
          </a:prstGeom>
        </p:spPr>
      </p:pic>
      <p:pic>
        <p:nvPicPr>
          <p:cNvPr id="5704" name="picture 570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34996" y="2720934"/>
            <a:ext cx="1543058" cy="1149381"/>
          </a:xfrm>
          <a:prstGeom prst="rect">
            <a:avLst/>
          </a:prstGeom>
        </p:spPr>
      </p:pic>
      <p:pic>
        <p:nvPicPr>
          <p:cNvPr id="5706" name="picture 570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108314" y="5324487"/>
            <a:ext cx="1517668" cy="1162059"/>
          </a:xfrm>
          <a:prstGeom prst="rect">
            <a:avLst/>
          </a:prstGeom>
        </p:spPr>
      </p:pic>
      <p:pic>
        <p:nvPicPr>
          <p:cNvPr id="5708" name="picture 570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337142" y="5413337"/>
            <a:ext cx="1485911" cy="1149381"/>
          </a:xfrm>
          <a:prstGeom prst="rect">
            <a:avLst/>
          </a:prstGeom>
        </p:spPr>
      </p:pic>
      <p:pic>
        <p:nvPicPr>
          <p:cNvPr id="5710" name="picture 57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79487" y="7813626"/>
            <a:ext cx="1466810" cy="1155773"/>
          </a:xfrm>
          <a:prstGeom prst="rect">
            <a:avLst/>
          </a:prstGeom>
        </p:spPr>
      </p:pic>
      <p:pic>
        <p:nvPicPr>
          <p:cNvPr id="5712" name="picture 57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905115" y="1736678"/>
            <a:ext cx="1854185" cy="520731"/>
          </a:xfrm>
          <a:prstGeom prst="rect">
            <a:avLst/>
          </a:prstGeom>
        </p:spPr>
      </p:pic>
      <p:pic>
        <p:nvPicPr>
          <p:cNvPr id="5714" name="picture 57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133942" y="1743069"/>
            <a:ext cx="1866920" cy="514340"/>
          </a:xfrm>
          <a:prstGeom prst="rect">
            <a:avLst/>
          </a:prstGeom>
        </p:spPr>
      </p:pic>
      <p:pic>
        <p:nvPicPr>
          <p:cNvPr id="5716" name="picture 57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5146676" y="6943680"/>
            <a:ext cx="1854186" cy="514445"/>
          </a:xfrm>
          <a:prstGeom prst="rect">
            <a:avLst/>
          </a:prstGeom>
        </p:spPr>
      </p:pic>
      <p:pic>
        <p:nvPicPr>
          <p:cNvPr id="5718" name="picture 57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2911482" y="6943680"/>
            <a:ext cx="1854185" cy="514445"/>
          </a:xfrm>
          <a:prstGeom prst="rect">
            <a:avLst/>
          </a:prstGeom>
        </p:spPr>
      </p:pic>
      <p:pic>
        <p:nvPicPr>
          <p:cNvPr id="5720" name="picture 57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682654" y="1743069"/>
            <a:ext cx="1847818" cy="514340"/>
          </a:xfrm>
          <a:prstGeom prst="rect">
            <a:avLst/>
          </a:prstGeom>
        </p:spPr>
      </p:pic>
      <p:pic>
        <p:nvPicPr>
          <p:cNvPr id="5722" name="picture 572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2905115" y="4346622"/>
            <a:ext cx="1866919" cy="507949"/>
          </a:xfrm>
          <a:prstGeom prst="rect">
            <a:avLst/>
          </a:prstGeom>
        </p:spPr>
      </p:pic>
      <p:pic>
        <p:nvPicPr>
          <p:cNvPr id="5724" name="picture 572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682654" y="6943680"/>
            <a:ext cx="1841452" cy="514445"/>
          </a:xfrm>
          <a:prstGeom prst="rect">
            <a:avLst/>
          </a:prstGeom>
        </p:spPr>
      </p:pic>
      <p:pic>
        <p:nvPicPr>
          <p:cNvPr id="5726" name="picture 572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5140309" y="4346622"/>
            <a:ext cx="1854185" cy="507949"/>
          </a:xfrm>
          <a:prstGeom prst="rect">
            <a:avLst/>
          </a:prstGeom>
        </p:spPr>
      </p:pic>
      <p:pic>
        <p:nvPicPr>
          <p:cNvPr id="5728" name="picture 572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682654" y="4346622"/>
            <a:ext cx="1841452" cy="507949"/>
          </a:xfrm>
          <a:prstGeom prst="rect">
            <a:avLst/>
          </a:prstGeom>
        </p:spPr>
      </p:pic>
      <p:sp>
        <p:nvSpPr>
          <p:cNvPr id="5730" name="textbox 5730"/>
          <p:cNvSpPr/>
          <p:nvPr/>
        </p:nvSpPr>
        <p:spPr>
          <a:xfrm>
            <a:off x="5953141" y="7025170"/>
            <a:ext cx="789940" cy="3708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03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ZAX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330-3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行走马达壳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732" name="textbox 5732"/>
          <p:cNvSpPr/>
          <p:nvPr/>
        </p:nvSpPr>
        <p:spPr>
          <a:xfrm>
            <a:off x="1463652" y="1830991"/>
            <a:ext cx="789940" cy="3708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85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140-8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  <a:spcBef>
                <a:spcPts val="5"/>
              </a:spcBef>
            </a:pP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行走马达壳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734" name="textbox 5734"/>
          <p:cNvSpPr/>
          <p:nvPr/>
        </p:nvSpPr>
        <p:spPr>
          <a:xfrm>
            <a:off x="1463652" y="4447879"/>
            <a:ext cx="789305" cy="3549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1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200-5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  <a:spcBef>
                <a:spcPts val="5"/>
              </a:spcBef>
            </a:pPr>
            <a:r>
              <a:rPr sz="1000" kern="0" spc="2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行走马达壳</a:t>
            </a:r>
            <a:endParaRPr sz="1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736" name="textbox 5736"/>
          <p:cNvSpPr/>
          <p:nvPr/>
        </p:nvSpPr>
        <p:spPr>
          <a:xfrm>
            <a:off x="1463652" y="7037993"/>
            <a:ext cx="777240" cy="3581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35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250-8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  <a:spcBef>
                <a:spcPts val="5"/>
              </a:spcBef>
            </a:pP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行走马达壳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738" name="textbox 5738"/>
          <p:cNvSpPr/>
          <p:nvPr/>
        </p:nvSpPr>
        <p:spPr>
          <a:xfrm>
            <a:off x="3660799" y="4465682"/>
            <a:ext cx="789940" cy="339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i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</a:t>
            </a:r>
            <a:r>
              <a:rPr sz="1100" i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200-7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  <a:spcBef>
                <a:spcPts val="35"/>
              </a:spcBef>
            </a:pP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行走马达壳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740" name="textbox 5740"/>
          <p:cNvSpPr/>
          <p:nvPr/>
        </p:nvSpPr>
        <p:spPr>
          <a:xfrm>
            <a:off x="3724237" y="1868519"/>
            <a:ext cx="789940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  <a:spcBef>
                <a:spcPts val="10"/>
              </a:spcBef>
            </a:pP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行走马达壳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742" name="textbox 5742"/>
          <p:cNvSpPr/>
          <p:nvPr/>
        </p:nvSpPr>
        <p:spPr>
          <a:xfrm>
            <a:off x="3660799" y="7070300"/>
            <a:ext cx="789940" cy="325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300-7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  <a:spcBef>
                <a:spcPts val="10"/>
              </a:spcBef>
            </a:pP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行走马达壳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744" name="textbox 5744"/>
          <p:cNvSpPr/>
          <p:nvPr/>
        </p:nvSpPr>
        <p:spPr>
          <a:xfrm>
            <a:off x="5908650" y="1882511"/>
            <a:ext cx="789940" cy="3187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5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ZAX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  <a:spcBef>
                <a:spcPts val="10"/>
              </a:spcBef>
            </a:pP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行走马达壳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746" name="textbox 5746"/>
          <p:cNvSpPr/>
          <p:nvPr/>
        </p:nvSpPr>
        <p:spPr>
          <a:xfrm>
            <a:off x="5908650" y="4489084"/>
            <a:ext cx="789305" cy="3136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R225-7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  <a:spcBef>
                <a:spcPts val="60"/>
              </a:spcBef>
            </a:pPr>
            <a:r>
              <a:rPr sz="1000" kern="0" spc="2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行走马达壳</a:t>
            </a:r>
            <a:endParaRPr sz="1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5748" name="picture 574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sp>
        <p:nvSpPr>
          <p:cNvPr id="5750" name="textbox 5750"/>
          <p:cNvSpPr/>
          <p:nvPr/>
        </p:nvSpPr>
        <p:spPr>
          <a:xfrm>
            <a:off x="6543638" y="9608940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138/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52" name="textbox 5752"/>
          <p:cNvSpPr/>
          <p:nvPr/>
        </p:nvSpPr>
        <p:spPr>
          <a:xfrm>
            <a:off x="777882" y="4554531"/>
            <a:ext cx="38862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54" name="textbox 5754"/>
          <p:cNvSpPr/>
          <p:nvPr/>
        </p:nvSpPr>
        <p:spPr>
          <a:xfrm>
            <a:off x="777882" y="1951081"/>
            <a:ext cx="38862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56" name="textbox 5756"/>
          <p:cNvSpPr/>
          <p:nvPr/>
        </p:nvSpPr>
        <p:spPr>
          <a:xfrm>
            <a:off x="3013076" y="4554531"/>
            <a:ext cx="38798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58" name="textbox 5758"/>
          <p:cNvSpPr/>
          <p:nvPr/>
        </p:nvSpPr>
        <p:spPr>
          <a:xfrm>
            <a:off x="5229248" y="4554531"/>
            <a:ext cx="38798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60" name="textbox 5760"/>
          <p:cNvSpPr/>
          <p:nvPr/>
        </p:nvSpPr>
        <p:spPr>
          <a:xfrm>
            <a:off x="3013077" y="1951081"/>
            <a:ext cx="38227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62" name="textbox 5762"/>
          <p:cNvSpPr/>
          <p:nvPr/>
        </p:nvSpPr>
        <p:spPr>
          <a:xfrm>
            <a:off x="3013077" y="7151693"/>
            <a:ext cx="38227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64" name="textbox 5764"/>
          <p:cNvSpPr/>
          <p:nvPr/>
        </p:nvSpPr>
        <p:spPr>
          <a:xfrm>
            <a:off x="5229247" y="7151693"/>
            <a:ext cx="38227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66" name="textbox 5766"/>
          <p:cNvSpPr/>
          <p:nvPr/>
        </p:nvSpPr>
        <p:spPr>
          <a:xfrm>
            <a:off x="5229247" y="1951081"/>
            <a:ext cx="38227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68" name="textbox 5768"/>
          <p:cNvSpPr/>
          <p:nvPr/>
        </p:nvSpPr>
        <p:spPr>
          <a:xfrm>
            <a:off x="777882" y="7151693"/>
            <a:ext cx="37528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0" name="picture 57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541" y="133354"/>
            <a:ext cx="7639042" cy="1066836"/>
          </a:xfrm>
          <a:prstGeom prst="rect">
            <a:avLst/>
          </a:prstGeom>
        </p:spPr>
      </p:pic>
      <p:pic>
        <p:nvPicPr>
          <p:cNvPr id="5772" name="picture 57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210191" y="5200618"/>
            <a:ext cx="1733523" cy="1320860"/>
          </a:xfrm>
          <a:prstGeom prst="rect">
            <a:avLst/>
          </a:prstGeom>
        </p:spPr>
      </p:pic>
      <p:pic>
        <p:nvPicPr>
          <p:cNvPr id="5774" name="picture 57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46092" y="2743204"/>
            <a:ext cx="1714500" cy="1098498"/>
          </a:xfrm>
          <a:prstGeom prst="rect">
            <a:avLst/>
          </a:prstGeom>
        </p:spPr>
      </p:pic>
      <p:pic>
        <p:nvPicPr>
          <p:cNvPr id="5776" name="picture 57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994019" y="5321287"/>
            <a:ext cx="1720867" cy="1060441"/>
          </a:xfrm>
          <a:prstGeom prst="rect">
            <a:avLst/>
          </a:prstGeom>
        </p:spPr>
      </p:pic>
      <p:pic>
        <p:nvPicPr>
          <p:cNvPr id="5778" name="picture 577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210191" y="2774970"/>
            <a:ext cx="1739891" cy="1028675"/>
          </a:xfrm>
          <a:prstGeom prst="rect">
            <a:avLst/>
          </a:prstGeom>
        </p:spPr>
      </p:pic>
      <p:pic>
        <p:nvPicPr>
          <p:cNvPr id="5780" name="picture 578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210191" y="7943822"/>
            <a:ext cx="1739891" cy="1009699"/>
          </a:xfrm>
          <a:prstGeom prst="rect">
            <a:avLst/>
          </a:prstGeom>
        </p:spPr>
      </p:pic>
      <p:pic>
        <p:nvPicPr>
          <p:cNvPr id="5782" name="picture 578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994019" y="2787655"/>
            <a:ext cx="1720867" cy="1009594"/>
          </a:xfrm>
          <a:prstGeom prst="rect">
            <a:avLst/>
          </a:prstGeom>
        </p:spPr>
      </p:pic>
      <p:pic>
        <p:nvPicPr>
          <p:cNvPr id="5784" name="picture 578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58825" y="7962903"/>
            <a:ext cx="1695477" cy="977933"/>
          </a:xfrm>
          <a:prstGeom prst="rect">
            <a:avLst/>
          </a:prstGeom>
        </p:spPr>
      </p:pic>
      <p:pic>
        <p:nvPicPr>
          <p:cNvPr id="5786" name="picture 578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994019" y="8007354"/>
            <a:ext cx="1733523" cy="952457"/>
          </a:xfrm>
          <a:prstGeom prst="rect">
            <a:avLst/>
          </a:prstGeom>
        </p:spPr>
      </p:pic>
      <p:pic>
        <p:nvPicPr>
          <p:cNvPr id="5788" name="picture 578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65192" y="5384820"/>
            <a:ext cx="1657353" cy="946167"/>
          </a:xfrm>
          <a:prstGeom prst="rect">
            <a:avLst/>
          </a:prstGeom>
        </p:spPr>
      </p:pic>
      <p:grpSp>
        <p:nvGrpSpPr>
          <p:cNvPr id="914" name="group 914"/>
          <p:cNvGrpSpPr/>
          <p:nvPr/>
        </p:nvGrpSpPr>
        <p:grpSpPr>
          <a:xfrm rot="21600000">
            <a:off x="2911482" y="1733504"/>
            <a:ext cx="1854185" cy="520733"/>
            <a:chOff x="0" y="0"/>
            <a:chExt cx="1854185" cy="520733"/>
          </a:xfrm>
        </p:grpSpPr>
        <p:pic>
          <p:nvPicPr>
            <p:cNvPr id="5790" name="picture 579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54185" cy="520733"/>
            </a:xfrm>
            <a:prstGeom prst="rect">
              <a:avLst/>
            </a:prstGeom>
          </p:spPr>
        </p:pic>
        <p:sp>
          <p:nvSpPr>
            <p:cNvPr id="5792" name="textbox 5792"/>
            <p:cNvSpPr/>
            <p:nvPr/>
          </p:nvSpPr>
          <p:spPr>
            <a:xfrm>
              <a:off x="-12700" y="-12700"/>
              <a:ext cx="1879600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ct val="100000"/>
                </a:lnSpc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5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SH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200</a:t>
              </a:r>
              <a:r>
                <a:rPr sz="1100" kern="0" spc="5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行走驱动盘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5794" name="picture 579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140309" y="6940518"/>
            <a:ext cx="1854185" cy="520732"/>
          </a:xfrm>
          <a:prstGeom prst="rect">
            <a:avLst/>
          </a:prstGeom>
        </p:spPr>
      </p:pic>
      <p:grpSp>
        <p:nvGrpSpPr>
          <p:cNvPr id="916" name="group 916"/>
          <p:cNvGrpSpPr/>
          <p:nvPr/>
        </p:nvGrpSpPr>
        <p:grpSpPr>
          <a:xfrm rot="21600000">
            <a:off x="5133942" y="4343354"/>
            <a:ext cx="1866920" cy="514442"/>
            <a:chOff x="0" y="0"/>
            <a:chExt cx="1866920" cy="514442"/>
          </a:xfrm>
        </p:grpSpPr>
        <p:pic>
          <p:nvPicPr>
            <p:cNvPr id="5796" name="picture 579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66920" cy="514442"/>
            </a:xfrm>
            <a:prstGeom prst="rect">
              <a:avLst/>
            </a:prstGeom>
          </p:spPr>
        </p:pic>
        <p:sp>
          <p:nvSpPr>
            <p:cNvPr id="5798" name="textbox 5798"/>
            <p:cNvSpPr/>
            <p:nvPr/>
          </p:nvSpPr>
          <p:spPr>
            <a:xfrm>
              <a:off x="-12700" y="-12700"/>
              <a:ext cx="1892935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ts val="1355"/>
                </a:lnSpc>
                <a:spcBef>
                  <a:spcPts val="5"/>
                </a:spcBef>
              </a:pPr>
              <a:r>
                <a:rPr sz="1700" b="1" kern="0" spc="0" baseline="-9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R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220</a:t>
              </a:r>
              <a:r>
                <a:rPr sz="1100" kern="0" spc="56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行走驱动盘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5800" name="picture 580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2911482" y="4343354"/>
            <a:ext cx="1860552" cy="514442"/>
          </a:xfrm>
          <a:prstGeom prst="rect">
            <a:avLst/>
          </a:prstGeom>
        </p:spPr>
      </p:pic>
      <p:pic>
        <p:nvPicPr>
          <p:cNvPr id="5802" name="picture 580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2911482" y="6940518"/>
            <a:ext cx="1860552" cy="514337"/>
          </a:xfrm>
          <a:prstGeom prst="rect">
            <a:avLst/>
          </a:prstGeom>
        </p:spPr>
      </p:pic>
      <p:pic>
        <p:nvPicPr>
          <p:cNvPr id="5804" name="picture 580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5133942" y="1739900"/>
            <a:ext cx="1860553" cy="514337"/>
          </a:xfrm>
          <a:prstGeom prst="rect">
            <a:avLst/>
          </a:prstGeom>
        </p:spPr>
      </p:pic>
      <p:pic>
        <p:nvPicPr>
          <p:cNvPr id="5806" name="picture 580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695311" y="6934227"/>
            <a:ext cx="1835162" cy="520628"/>
          </a:xfrm>
          <a:prstGeom prst="rect">
            <a:avLst/>
          </a:prstGeom>
        </p:spPr>
      </p:pic>
      <p:grpSp>
        <p:nvGrpSpPr>
          <p:cNvPr id="918" name="group 918"/>
          <p:cNvGrpSpPr/>
          <p:nvPr/>
        </p:nvGrpSpPr>
        <p:grpSpPr>
          <a:xfrm rot="21600000">
            <a:off x="688944" y="1739900"/>
            <a:ext cx="1847895" cy="514337"/>
            <a:chOff x="0" y="0"/>
            <a:chExt cx="1847895" cy="514337"/>
          </a:xfrm>
        </p:grpSpPr>
        <p:pic>
          <p:nvPicPr>
            <p:cNvPr id="5808" name="picture 5808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847895" cy="514337"/>
            </a:xfrm>
            <a:prstGeom prst="rect">
              <a:avLst/>
            </a:prstGeom>
          </p:spPr>
        </p:pic>
        <p:sp>
          <p:nvSpPr>
            <p:cNvPr id="5810" name="textbox 5810"/>
            <p:cNvSpPr/>
            <p:nvPr/>
          </p:nvSpPr>
          <p:spPr>
            <a:xfrm>
              <a:off x="-12700" y="-12700"/>
              <a:ext cx="1873885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6205" algn="l" rtl="0" eaLnBrk="0">
                <a:lnSpc>
                  <a:spcPct val="100000"/>
                </a:lnSpc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LZBC</a:t>
              </a:r>
              <a:r>
                <a:rPr sz="1100" kern="0" spc="6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ZAX</a:t>
              </a:r>
              <a:r>
                <a:rPr sz="1100" b="1" kern="0" spc="7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70</a:t>
              </a:r>
              <a:r>
                <a:rPr sz="1100" b="1" kern="0" spc="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行走驱动盘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5812" name="picture 581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688944" y="4343354"/>
            <a:ext cx="1841528" cy="514442"/>
          </a:xfrm>
          <a:prstGeom prst="rect">
            <a:avLst/>
          </a:prstGeom>
        </p:spPr>
      </p:pic>
      <p:sp>
        <p:nvSpPr>
          <p:cNvPr id="5814" name="textbox 5814"/>
          <p:cNvSpPr/>
          <p:nvPr/>
        </p:nvSpPr>
        <p:spPr>
          <a:xfrm>
            <a:off x="-9525" y="9448765"/>
            <a:ext cx="1188085" cy="425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1465" algn="l" rtl="0" eaLnBrk="0">
              <a:lnSpc>
                <a:spcPct val="84000"/>
              </a:lnSpc>
              <a:tabLst>
                <a:tab pos="501015" algn="l"/>
              </a:tabLst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139/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816" name="picture 581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461465"/>
            <a:ext cx="279370" cy="368297"/>
          </a:xfrm>
          <a:prstGeom prst="rect">
            <a:avLst/>
          </a:prstGeom>
        </p:spPr>
      </p:pic>
      <p:sp>
        <p:nvSpPr>
          <p:cNvPr id="5818" name="textbox 5818"/>
          <p:cNvSpPr/>
          <p:nvPr/>
        </p:nvSpPr>
        <p:spPr>
          <a:xfrm>
            <a:off x="1514509" y="4437720"/>
            <a:ext cx="798830" cy="376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1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200-5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95000"/>
              </a:lnSpc>
              <a:spcBef>
                <a:spcPts val="0"/>
              </a:spcBef>
            </a:pP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行走驱动盘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820" name="textbox 5820"/>
          <p:cNvSpPr/>
          <p:nvPr/>
        </p:nvSpPr>
        <p:spPr>
          <a:xfrm>
            <a:off x="1476385" y="7065868"/>
            <a:ext cx="798830" cy="339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350" algn="l" rtl="0" eaLnBrk="0">
              <a:lnSpc>
                <a:spcPct val="97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CATE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320C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行走驱动盘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822" name="textbox 5822"/>
          <p:cNvSpPr/>
          <p:nvPr/>
        </p:nvSpPr>
        <p:spPr>
          <a:xfrm>
            <a:off x="5921384" y="7073170"/>
            <a:ext cx="798830" cy="3257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SK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350-8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9050" algn="l" rtl="0" eaLnBrk="0">
              <a:lnSpc>
                <a:spcPct val="99000"/>
              </a:lnSpc>
              <a:spcBef>
                <a:spcPts val="10"/>
              </a:spcBef>
            </a:pP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行走驱动盘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824" name="textbox 5824"/>
          <p:cNvSpPr/>
          <p:nvPr/>
        </p:nvSpPr>
        <p:spPr>
          <a:xfrm>
            <a:off x="981081" y="970399"/>
            <a:ext cx="1802764" cy="187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1400" b="1" kern="0" spc="-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 Excavator Parts</a:t>
            </a:r>
            <a:endParaRPr sz="1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5826" name="textbox 5826"/>
          <p:cNvSpPr/>
          <p:nvPr/>
        </p:nvSpPr>
        <p:spPr>
          <a:xfrm>
            <a:off x="3698847" y="4475140"/>
            <a:ext cx="786130" cy="327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200-7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  <a:spcBef>
                <a:spcPts val="10"/>
              </a:spcBef>
            </a:pP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行走驱动盘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828" name="textbox 5828"/>
          <p:cNvSpPr/>
          <p:nvPr/>
        </p:nvSpPr>
        <p:spPr>
          <a:xfrm>
            <a:off x="5953140" y="1879279"/>
            <a:ext cx="798830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5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ZAX</a:t>
            </a:r>
            <a:r>
              <a:rPr sz="1100" kern="0" spc="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200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99000"/>
              </a:lnSpc>
              <a:spcBef>
                <a:spcPts val="10"/>
              </a:spcBef>
            </a:pP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行走驱动盘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830" name="textbox 5830"/>
          <p:cNvSpPr/>
          <p:nvPr/>
        </p:nvSpPr>
        <p:spPr>
          <a:xfrm>
            <a:off x="3698846" y="7082896"/>
            <a:ext cx="798194" cy="307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DX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300-7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  <a:spcBef>
                <a:spcPts val="10"/>
              </a:spcBef>
            </a:pPr>
            <a:r>
              <a:rPr sz="1000" kern="0" spc="2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行走驱动盘</a:t>
            </a:r>
            <a:endParaRPr sz="1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5832" name="picture 583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175" y="9944141"/>
            <a:ext cx="7658068" cy="12686"/>
          </a:xfrm>
          <a:prstGeom prst="rect">
            <a:avLst/>
          </a:prstGeom>
        </p:spPr>
      </p:pic>
      <p:pic>
        <p:nvPicPr>
          <p:cNvPr id="5834" name="picture 583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3175" y="1333544"/>
            <a:ext cx="7658068" cy="12684"/>
          </a:xfrm>
          <a:prstGeom prst="rect">
            <a:avLst/>
          </a:prstGeom>
        </p:spPr>
      </p:pic>
      <p:sp>
        <p:nvSpPr>
          <p:cNvPr id="5836" name="textbox 5836"/>
          <p:cNvSpPr/>
          <p:nvPr/>
        </p:nvSpPr>
        <p:spPr>
          <a:xfrm>
            <a:off x="5235538" y="7148521"/>
            <a:ext cx="38862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38" name="textbox 5838"/>
          <p:cNvSpPr/>
          <p:nvPr/>
        </p:nvSpPr>
        <p:spPr>
          <a:xfrm>
            <a:off x="777882" y="4551357"/>
            <a:ext cx="38227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40" name="textbox 5840"/>
          <p:cNvSpPr/>
          <p:nvPr/>
        </p:nvSpPr>
        <p:spPr>
          <a:xfrm>
            <a:off x="5235537" y="1967745"/>
            <a:ext cx="388620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5842" name="textbox 5842"/>
          <p:cNvSpPr/>
          <p:nvPr/>
        </p:nvSpPr>
        <p:spPr>
          <a:xfrm>
            <a:off x="3000343" y="4558514"/>
            <a:ext cx="382270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5844" name="textbox 5844"/>
          <p:cNvSpPr/>
          <p:nvPr/>
        </p:nvSpPr>
        <p:spPr>
          <a:xfrm>
            <a:off x="3000343" y="7155678"/>
            <a:ext cx="382270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5846" name="textbox 5846"/>
          <p:cNvSpPr/>
          <p:nvPr/>
        </p:nvSpPr>
        <p:spPr>
          <a:xfrm>
            <a:off x="777882" y="7155678"/>
            <a:ext cx="382270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0" name="group 920"/>
          <p:cNvGrpSpPr/>
          <p:nvPr/>
        </p:nvGrpSpPr>
        <p:grpSpPr>
          <a:xfrm rot="21600000">
            <a:off x="3175" y="133354"/>
            <a:ext cx="7658068" cy="1212874"/>
            <a:chOff x="0" y="0"/>
            <a:chExt cx="7658068" cy="1212874"/>
          </a:xfrm>
        </p:grpSpPr>
        <p:sp>
          <p:nvSpPr>
            <p:cNvPr id="5848" name="rect 5848"/>
            <p:cNvSpPr/>
            <p:nvPr/>
          </p:nvSpPr>
          <p:spPr>
            <a:xfrm>
              <a:off x="25390" y="0"/>
              <a:ext cx="7620018" cy="1066836"/>
            </a:xfrm>
            <a:prstGeom prst="rect">
              <a:avLst/>
            </a:prstGeom>
            <a:solidFill>
              <a:srgbClr val="1027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850" name="textbox 5850"/>
            <p:cNvSpPr/>
            <p:nvPr/>
          </p:nvSpPr>
          <p:spPr>
            <a:xfrm>
              <a:off x="2085805" y="379352"/>
              <a:ext cx="4927600" cy="4927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2230" indent="-1320165" algn="l" rtl="0" eaLnBrk="0">
                <a:lnSpc>
                  <a:spcPct val="96000"/>
                </a:lnSpc>
              </a:pPr>
              <a:r>
                <a:rPr sz="1600" b="1" kern="0" spc="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行走驱动盘/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TRAVER</a:t>
              </a:r>
              <a:r>
                <a:rPr sz="1600" kern="0" spc="29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DRIVING</a:t>
              </a:r>
              <a:r>
                <a:rPr sz="1600" kern="0" spc="28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PLATE</a:t>
              </a:r>
              <a:r>
                <a:rPr sz="1600" kern="0" spc="29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COMPONENTS</a:t>
              </a:r>
              <a:r>
                <a:rPr sz="1600" kern="0" spc="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sz="1600" b="1" kern="0" spc="8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回转一级总成/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ROTARY</a:t>
              </a:r>
              <a:r>
                <a:rPr sz="1600" kern="0" spc="23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PRY</a:t>
              </a:r>
              <a:r>
                <a:rPr sz="1600" kern="0" spc="2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ASSMBLY</a:t>
              </a:r>
              <a:endParaRPr sz="16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pic>
          <p:nvPicPr>
            <p:cNvPr id="5852" name="picture 585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190"/>
              <a:ext cx="7658068" cy="12684"/>
            </a:xfrm>
            <a:prstGeom prst="rect">
              <a:avLst/>
            </a:prstGeom>
          </p:spPr>
        </p:pic>
      </p:grpSp>
      <p:pic>
        <p:nvPicPr>
          <p:cNvPr id="5854" name="picture 58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974996" y="2647906"/>
            <a:ext cx="1682743" cy="1333545"/>
          </a:xfrm>
          <a:prstGeom prst="rect">
            <a:avLst/>
          </a:prstGeom>
        </p:spPr>
      </p:pic>
      <p:pic>
        <p:nvPicPr>
          <p:cNvPr id="5856" name="picture 58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68629" y="5226094"/>
            <a:ext cx="1701766" cy="1301674"/>
          </a:xfrm>
          <a:prstGeom prst="rect">
            <a:avLst/>
          </a:prstGeom>
        </p:spPr>
      </p:pic>
      <p:pic>
        <p:nvPicPr>
          <p:cNvPr id="5858" name="picture 58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46092" y="7804177"/>
            <a:ext cx="1708210" cy="1288989"/>
          </a:xfrm>
          <a:prstGeom prst="rect">
            <a:avLst/>
          </a:prstGeom>
        </p:spPr>
      </p:pic>
      <p:pic>
        <p:nvPicPr>
          <p:cNvPr id="5860" name="picture 58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968629" y="7823153"/>
            <a:ext cx="1701766" cy="1270013"/>
          </a:xfrm>
          <a:prstGeom prst="rect">
            <a:avLst/>
          </a:prstGeom>
        </p:spPr>
      </p:pic>
      <p:pic>
        <p:nvPicPr>
          <p:cNvPr id="5862" name="picture 586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65192" y="2647905"/>
            <a:ext cx="1676376" cy="1282699"/>
          </a:xfrm>
          <a:prstGeom prst="rect">
            <a:avLst/>
          </a:prstGeom>
        </p:spPr>
      </p:pic>
      <p:pic>
        <p:nvPicPr>
          <p:cNvPr id="5864" name="picture 586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216557" y="5245070"/>
            <a:ext cx="1676376" cy="1282699"/>
          </a:xfrm>
          <a:prstGeom prst="rect">
            <a:avLst/>
          </a:prstGeom>
        </p:spPr>
      </p:pic>
      <p:pic>
        <p:nvPicPr>
          <p:cNvPr id="5866" name="picture 586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203823" y="2692357"/>
            <a:ext cx="1701766" cy="1193796"/>
          </a:xfrm>
          <a:prstGeom prst="rect">
            <a:avLst/>
          </a:prstGeom>
        </p:spPr>
      </p:pic>
      <p:pic>
        <p:nvPicPr>
          <p:cNvPr id="5868" name="picture 586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58825" y="5264150"/>
            <a:ext cx="1682743" cy="1193796"/>
          </a:xfrm>
          <a:prstGeom prst="rect">
            <a:avLst/>
          </a:prstGeom>
        </p:spPr>
      </p:pic>
      <p:pic>
        <p:nvPicPr>
          <p:cNvPr id="5870" name="picture 587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229213" y="7848629"/>
            <a:ext cx="1650986" cy="1200086"/>
          </a:xfrm>
          <a:prstGeom prst="rect">
            <a:avLst/>
          </a:prstGeom>
        </p:spPr>
      </p:pic>
      <p:pic>
        <p:nvPicPr>
          <p:cNvPr id="5872" name="picture 587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5146676" y="6940518"/>
            <a:ext cx="1854186" cy="520732"/>
          </a:xfrm>
          <a:prstGeom prst="rect">
            <a:avLst/>
          </a:prstGeom>
        </p:spPr>
      </p:pic>
      <p:grpSp>
        <p:nvGrpSpPr>
          <p:cNvPr id="922" name="group 922"/>
          <p:cNvGrpSpPr/>
          <p:nvPr/>
        </p:nvGrpSpPr>
        <p:grpSpPr>
          <a:xfrm rot="21600000">
            <a:off x="695311" y="6934227"/>
            <a:ext cx="1841529" cy="520628"/>
            <a:chOff x="0" y="0"/>
            <a:chExt cx="1841529" cy="520628"/>
          </a:xfrm>
        </p:grpSpPr>
        <p:pic>
          <p:nvPicPr>
            <p:cNvPr id="5874" name="picture 587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1841529" cy="520628"/>
            </a:xfrm>
            <a:prstGeom prst="rect">
              <a:avLst/>
            </a:prstGeom>
          </p:spPr>
        </p:pic>
        <p:sp>
          <p:nvSpPr>
            <p:cNvPr id="5876" name="textbox 5876"/>
            <p:cNvSpPr/>
            <p:nvPr/>
          </p:nvSpPr>
          <p:spPr>
            <a:xfrm>
              <a:off x="-12700" y="-12700"/>
              <a:ext cx="1867535" cy="565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4300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sz="16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000" b="1" kern="0" spc="4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LG</a:t>
              </a:r>
              <a:r>
                <a:rPr sz="1000" kern="0" spc="3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225</a:t>
              </a:r>
              <a:r>
                <a:rPr sz="1000" kern="0" spc="43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sz="10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</a:t>
              </a:r>
              <a:r>
                <a:rPr sz="1000" kern="0" spc="-2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一</a:t>
              </a:r>
              <a:r>
                <a:rPr sz="1000" kern="0" spc="-2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总成</a:t>
              </a:r>
              <a:endParaRPr sz="1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924" name="group 924"/>
          <p:cNvGrpSpPr/>
          <p:nvPr/>
        </p:nvGrpSpPr>
        <p:grpSpPr>
          <a:xfrm rot="21600000">
            <a:off x="2917848" y="6940518"/>
            <a:ext cx="1860552" cy="514337"/>
            <a:chOff x="0" y="0"/>
            <a:chExt cx="1860552" cy="514337"/>
          </a:xfrm>
        </p:grpSpPr>
        <p:pic>
          <p:nvPicPr>
            <p:cNvPr id="5878" name="picture 587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860552" cy="514337"/>
            </a:xfrm>
            <a:prstGeom prst="rect">
              <a:avLst/>
            </a:prstGeom>
          </p:spPr>
        </p:pic>
        <p:sp>
          <p:nvSpPr>
            <p:cNvPr id="5880" name="textbox 5880"/>
            <p:cNvSpPr/>
            <p:nvPr/>
          </p:nvSpPr>
          <p:spPr>
            <a:xfrm>
              <a:off x="-12700" y="-12700"/>
              <a:ext cx="1886585" cy="5575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5570" algn="l" rtl="0" eaLnBrk="0">
                <a:lnSpc>
                  <a:spcPct val="100000"/>
                </a:lnSpc>
                <a:spcBef>
                  <a:spcPts val="0"/>
                </a:spcBef>
              </a:pP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LZBC</a:t>
              </a:r>
              <a:r>
                <a:rPr sz="1000" kern="0" spc="8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SK</a:t>
              </a:r>
              <a:r>
                <a:rPr sz="1000" kern="0" spc="3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250-8</a:t>
              </a:r>
              <a:r>
                <a:rPr sz="10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</a:t>
              </a:r>
              <a:r>
                <a:rPr sz="1000" kern="0" spc="-18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一</a:t>
              </a:r>
              <a:r>
                <a:rPr sz="1000" kern="0" spc="-2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总成</a:t>
              </a:r>
              <a:endParaRPr sz="1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926" name="group 926"/>
          <p:cNvGrpSpPr/>
          <p:nvPr/>
        </p:nvGrpSpPr>
        <p:grpSpPr>
          <a:xfrm rot="21600000">
            <a:off x="2911482" y="1739900"/>
            <a:ext cx="1860552" cy="514337"/>
            <a:chOff x="0" y="0"/>
            <a:chExt cx="1860552" cy="514337"/>
          </a:xfrm>
        </p:grpSpPr>
        <p:pic>
          <p:nvPicPr>
            <p:cNvPr id="5882" name="picture 588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860552" cy="514337"/>
            </a:xfrm>
            <a:prstGeom prst="rect">
              <a:avLst/>
            </a:prstGeom>
          </p:spPr>
        </p:pic>
        <p:sp>
          <p:nvSpPr>
            <p:cNvPr id="5884" name="textbox 5884"/>
            <p:cNvSpPr/>
            <p:nvPr/>
          </p:nvSpPr>
          <p:spPr>
            <a:xfrm>
              <a:off x="-12700" y="-12700"/>
              <a:ext cx="1886585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ts val="1270"/>
                </a:lnSpc>
                <a:spcBef>
                  <a:spcPts val="5"/>
                </a:spcBef>
              </a:pPr>
              <a:r>
                <a:rPr sz="1600" b="1" kern="0" spc="0" baseline="-8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000" b="1" kern="0" spc="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YC</a:t>
              </a:r>
              <a:r>
                <a:rPr sz="10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60-8</a:t>
              </a:r>
              <a:r>
                <a:rPr sz="1000" b="1" kern="0" spc="1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b="1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</a:t>
              </a:r>
              <a:r>
                <a:rPr sz="1000" kern="0" spc="-2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b="1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一</a:t>
              </a:r>
              <a:r>
                <a:rPr sz="1000" kern="0" spc="-2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b="1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总成</a:t>
              </a:r>
              <a:endParaRPr sz="1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928" name="group 928"/>
          <p:cNvGrpSpPr/>
          <p:nvPr/>
        </p:nvGrpSpPr>
        <p:grpSpPr>
          <a:xfrm rot="21600000">
            <a:off x="688944" y="4343354"/>
            <a:ext cx="1847895" cy="514442"/>
            <a:chOff x="0" y="0"/>
            <a:chExt cx="1847895" cy="514442"/>
          </a:xfrm>
        </p:grpSpPr>
        <p:pic>
          <p:nvPicPr>
            <p:cNvPr id="5886" name="picture 588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847895" cy="514442"/>
            </a:xfrm>
            <a:prstGeom prst="rect">
              <a:avLst/>
            </a:prstGeom>
          </p:spPr>
        </p:pic>
        <p:sp>
          <p:nvSpPr>
            <p:cNvPr id="5888" name="textbox 5888"/>
            <p:cNvSpPr/>
            <p:nvPr/>
          </p:nvSpPr>
          <p:spPr>
            <a:xfrm>
              <a:off x="-12700" y="-12700"/>
              <a:ext cx="1873885" cy="540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650" algn="l" rtl="0" eaLnBrk="0">
                <a:lnSpc>
                  <a:spcPts val="1430"/>
                </a:lnSpc>
                <a:spcBef>
                  <a:spcPts val="5"/>
                </a:spcBef>
              </a:pP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</a:t>
              </a:r>
              <a:r>
                <a:rPr sz="10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200-8</a:t>
              </a:r>
              <a:r>
                <a:rPr sz="1000" kern="0" spc="5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回一</a:t>
              </a:r>
              <a:r>
                <a:rPr sz="1000" kern="0" spc="-2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5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总成</a:t>
              </a:r>
              <a:endParaRPr sz="1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930" name="group 930"/>
          <p:cNvGrpSpPr/>
          <p:nvPr/>
        </p:nvGrpSpPr>
        <p:grpSpPr>
          <a:xfrm rot="21600000">
            <a:off x="688944" y="1739900"/>
            <a:ext cx="1847895" cy="514337"/>
            <a:chOff x="0" y="0"/>
            <a:chExt cx="1847895" cy="514337"/>
          </a:xfrm>
        </p:grpSpPr>
        <p:pic>
          <p:nvPicPr>
            <p:cNvPr id="5890" name="picture 589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847895" cy="514337"/>
            </a:xfrm>
            <a:prstGeom prst="rect">
              <a:avLst/>
            </a:prstGeom>
          </p:spPr>
        </p:pic>
        <p:sp>
          <p:nvSpPr>
            <p:cNvPr id="5892" name="textbox 5892"/>
            <p:cNvSpPr/>
            <p:nvPr/>
          </p:nvSpPr>
          <p:spPr>
            <a:xfrm>
              <a:off x="-12700" y="-12700"/>
              <a:ext cx="1873885" cy="55689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650" algn="l" rtl="0" eaLnBrk="0">
                <a:lnSpc>
                  <a:spcPct val="100000"/>
                </a:lnSpc>
              </a:pP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000" b="1" kern="0" spc="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山</a:t>
              </a:r>
              <a:r>
                <a:rPr sz="1000" kern="0" spc="-2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河</a:t>
              </a:r>
              <a:r>
                <a:rPr sz="1000" kern="0" spc="-2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5</a:t>
              </a:r>
              <a:r>
                <a:rPr sz="1000" kern="0" spc="-2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0</a:t>
              </a:r>
              <a:r>
                <a:rPr sz="1000" kern="0" spc="-1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</a:t>
              </a:r>
              <a:r>
                <a:rPr sz="1000" kern="0" spc="-18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一</a:t>
              </a:r>
              <a:r>
                <a:rPr sz="1000" kern="0" spc="-18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总</a:t>
              </a:r>
              <a:r>
                <a:rPr sz="1000" kern="0" spc="-2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成</a:t>
              </a:r>
              <a:endParaRPr sz="1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932" name="group 932"/>
          <p:cNvGrpSpPr/>
          <p:nvPr/>
        </p:nvGrpSpPr>
        <p:grpSpPr>
          <a:xfrm rot="21600000">
            <a:off x="5140309" y="1746294"/>
            <a:ext cx="1866918" cy="507942"/>
            <a:chOff x="0" y="0"/>
            <a:chExt cx="1866918" cy="507942"/>
          </a:xfrm>
        </p:grpSpPr>
        <p:pic>
          <p:nvPicPr>
            <p:cNvPr id="5894" name="picture 5894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866918" cy="507942"/>
            </a:xfrm>
            <a:prstGeom prst="rect">
              <a:avLst/>
            </a:prstGeom>
          </p:spPr>
        </p:pic>
        <p:sp>
          <p:nvSpPr>
            <p:cNvPr id="5896" name="textbox 5896"/>
            <p:cNvSpPr/>
            <p:nvPr/>
          </p:nvSpPr>
          <p:spPr>
            <a:xfrm>
              <a:off x="-12700" y="-12700"/>
              <a:ext cx="1892935" cy="5518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4300" algn="l" rtl="0" eaLnBrk="0">
                <a:lnSpc>
                  <a:spcPts val="1315"/>
                </a:lnSpc>
                <a:spcBef>
                  <a:spcPts val="5"/>
                </a:spcBef>
              </a:pPr>
              <a:r>
                <a:rPr sz="1600" b="1" kern="0" spc="-10" baseline="-8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600" b="1" kern="0" spc="-10" baseline="5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E200B</a:t>
              </a:r>
              <a:r>
                <a:rPr sz="1000" kern="0" spc="36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sz="1600" b="1" kern="0" spc="-10" baseline="5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</a:t>
              </a:r>
              <a:r>
                <a:rPr sz="1000" kern="0" spc="-2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600" b="1" kern="0" spc="-10" baseline="5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一</a:t>
              </a:r>
              <a:r>
                <a:rPr sz="1000" kern="0" spc="-2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600" b="1" kern="0" spc="-10" baseline="5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总成</a:t>
              </a:r>
              <a:endParaRPr sz="1600" baseline="5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934" name="group 934"/>
          <p:cNvGrpSpPr/>
          <p:nvPr/>
        </p:nvGrpSpPr>
        <p:grpSpPr>
          <a:xfrm rot="21600000">
            <a:off x="2917848" y="4343354"/>
            <a:ext cx="1860552" cy="508047"/>
            <a:chOff x="0" y="0"/>
            <a:chExt cx="1860552" cy="508047"/>
          </a:xfrm>
        </p:grpSpPr>
        <p:pic>
          <p:nvPicPr>
            <p:cNvPr id="5898" name="picture 5898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860552" cy="508047"/>
            </a:xfrm>
            <a:prstGeom prst="rect">
              <a:avLst/>
            </a:prstGeom>
          </p:spPr>
        </p:pic>
        <p:sp>
          <p:nvSpPr>
            <p:cNvPr id="5900" name="textbox 5900"/>
            <p:cNvSpPr/>
            <p:nvPr/>
          </p:nvSpPr>
          <p:spPr>
            <a:xfrm>
              <a:off x="-12700" y="-12700"/>
              <a:ext cx="1886585" cy="5524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EC</a:t>
              </a:r>
              <a:r>
                <a:rPr sz="1000" kern="0" spc="3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210</a:t>
              </a:r>
              <a:r>
                <a:rPr sz="1000" kern="0" spc="38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sz="10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回</a:t>
              </a:r>
              <a:r>
                <a:rPr sz="1000" kern="0" spc="-2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一</a:t>
              </a:r>
              <a:r>
                <a:rPr sz="1000" kern="0" spc="-2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总成</a:t>
              </a:r>
              <a:endParaRPr sz="1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5902" name="picture 590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5153043" y="4343354"/>
            <a:ext cx="1847819" cy="508047"/>
          </a:xfrm>
          <a:prstGeom prst="rect">
            <a:avLst/>
          </a:prstGeom>
        </p:spPr>
      </p:pic>
      <p:sp>
        <p:nvSpPr>
          <p:cNvPr id="5904" name="textbox 5904"/>
          <p:cNvSpPr/>
          <p:nvPr/>
        </p:nvSpPr>
        <p:spPr>
          <a:xfrm>
            <a:off x="6035678" y="4444660"/>
            <a:ext cx="628015" cy="355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8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220-5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</a:t>
            </a:r>
            <a:r>
              <a:rPr sz="1000" kern="0" spc="-2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一</a:t>
            </a:r>
            <a:r>
              <a:rPr sz="1000" kern="0" spc="-2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总成</a:t>
            </a:r>
            <a:endParaRPr sz="1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906" name="textbox 5906"/>
          <p:cNvSpPr/>
          <p:nvPr/>
        </p:nvSpPr>
        <p:spPr>
          <a:xfrm>
            <a:off x="6035678" y="7076606"/>
            <a:ext cx="628015" cy="314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300-7</a:t>
            </a: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</a:t>
            </a:r>
            <a:r>
              <a:rPr sz="1000" kern="0" spc="-2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一</a:t>
            </a:r>
            <a:r>
              <a:rPr sz="1000" kern="0" spc="-2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总成</a:t>
            </a:r>
            <a:endParaRPr sz="1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5908" name="picture 590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944141"/>
            <a:ext cx="7645410" cy="12686"/>
          </a:xfrm>
          <a:prstGeom prst="rect">
            <a:avLst/>
          </a:prstGeom>
        </p:spPr>
      </p:pic>
      <p:sp>
        <p:nvSpPr>
          <p:cNvPr id="5910" name="textbox 5910"/>
          <p:cNvSpPr/>
          <p:nvPr/>
        </p:nvSpPr>
        <p:spPr>
          <a:xfrm>
            <a:off x="6537349" y="9621856"/>
            <a:ext cx="64071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140/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912" name="textbox 5912"/>
          <p:cNvSpPr/>
          <p:nvPr/>
        </p:nvSpPr>
        <p:spPr>
          <a:xfrm>
            <a:off x="5229247" y="4567416"/>
            <a:ext cx="386079" cy="1479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5914" name="textbox 5914"/>
          <p:cNvSpPr/>
          <p:nvPr/>
        </p:nvSpPr>
        <p:spPr>
          <a:xfrm>
            <a:off x="5229247" y="7164581"/>
            <a:ext cx="386079" cy="1479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0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6" name="group 936"/>
          <p:cNvGrpSpPr/>
          <p:nvPr/>
        </p:nvGrpSpPr>
        <p:grpSpPr>
          <a:xfrm rot="21600000">
            <a:off x="0" y="133354"/>
            <a:ext cx="7645367" cy="1066836"/>
            <a:chOff x="0" y="0"/>
            <a:chExt cx="7645367" cy="1066836"/>
          </a:xfrm>
        </p:grpSpPr>
        <p:pic>
          <p:nvPicPr>
            <p:cNvPr id="5916" name="picture 591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45367" cy="1066836"/>
            </a:xfrm>
            <a:prstGeom prst="rect">
              <a:avLst/>
            </a:prstGeom>
          </p:spPr>
        </p:pic>
        <p:sp>
          <p:nvSpPr>
            <p:cNvPr id="5918" name="textbox 5918"/>
            <p:cNvSpPr/>
            <p:nvPr/>
          </p:nvSpPr>
          <p:spPr>
            <a:xfrm>
              <a:off x="-12700" y="-12700"/>
              <a:ext cx="7670800" cy="112966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16000" algn="l" rtl="0" eaLnBrk="0">
                <a:lnSpc>
                  <a:spcPct val="80000"/>
                </a:lnSpc>
              </a:pPr>
              <a:r>
                <a:rPr sz="13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Excavato</a:t>
              </a:r>
              <a:r>
                <a:rPr sz="1300" b="1" kern="0" spc="-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r Parts</a:t>
              </a:r>
              <a:endParaRPr sz="13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5920" name="picture 59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03868" y="5041893"/>
            <a:ext cx="1403306" cy="1517642"/>
          </a:xfrm>
          <a:prstGeom prst="rect">
            <a:avLst/>
          </a:prstGeom>
        </p:spPr>
      </p:pic>
      <p:pic>
        <p:nvPicPr>
          <p:cNvPr id="5922" name="picture 59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55922" y="5054579"/>
            <a:ext cx="1365304" cy="1530327"/>
          </a:xfrm>
          <a:prstGeom prst="rect">
            <a:avLst/>
          </a:prstGeom>
        </p:spPr>
      </p:pic>
      <p:pic>
        <p:nvPicPr>
          <p:cNvPr id="5924" name="picture 59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62033" y="7689798"/>
            <a:ext cx="1663638" cy="1244642"/>
          </a:xfrm>
          <a:prstGeom prst="rect">
            <a:avLst/>
          </a:prstGeom>
        </p:spPr>
      </p:pic>
      <p:pic>
        <p:nvPicPr>
          <p:cNvPr id="5926" name="picture 59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155922" y="7581920"/>
            <a:ext cx="1339892" cy="1460505"/>
          </a:xfrm>
          <a:prstGeom prst="rect">
            <a:avLst/>
          </a:prstGeom>
        </p:spPr>
      </p:pic>
      <p:pic>
        <p:nvPicPr>
          <p:cNvPr id="5928" name="picture 59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327634" y="7702589"/>
            <a:ext cx="1543029" cy="1257223"/>
          </a:xfrm>
          <a:prstGeom prst="rect">
            <a:avLst/>
          </a:prstGeom>
        </p:spPr>
      </p:pic>
      <p:pic>
        <p:nvPicPr>
          <p:cNvPr id="5930" name="picture 59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073393" y="2609850"/>
            <a:ext cx="1530362" cy="1250932"/>
          </a:xfrm>
          <a:prstGeom prst="rect">
            <a:avLst/>
          </a:prstGeom>
        </p:spPr>
      </p:pic>
      <p:pic>
        <p:nvPicPr>
          <p:cNvPr id="5932" name="picture 59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44563" y="2603454"/>
            <a:ext cx="1479540" cy="1244642"/>
          </a:xfrm>
          <a:prstGeom prst="rect">
            <a:avLst/>
          </a:prstGeom>
        </p:spPr>
      </p:pic>
      <p:pic>
        <p:nvPicPr>
          <p:cNvPr id="5934" name="picture 593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44563" y="5207013"/>
            <a:ext cx="1485912" cy="1174715"/>
          </a:xfrm>
          <a:prstGeom prst="rect">
            <a:avLst/>
          </a:prstGeom>
        </p:spPr>
      </p:pic>
      <p:pic>
        <p:nvPicPr>
          <p:cNvPr id="5936" name="picture 593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568927" y="2463809"/>
            <a:ext cx="1054149" cy="1555698"/>
          </a:xfrm>
          <a:prstGeom prst="rect">
            <a:avLst/>
          </a:prstGeom>
        </p:spPr>
      </p:pic>
      <p:pic>
        <p:nvPicPr>
          <p:cNvPr id="5938" name="picture 59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908334" y="6940518"/>
            <a:ext cx="1885892" cy="520732"/>
          </a:xfrm>
          <a:prstGeom prst="rect">
            <a:avLst/>
          </a:prstGeom>
        </p:spPr>
      </p:pic>
      <p:pic>
        <p:nvPicPr>
          <p:cNvPr id="5940" name="picture 594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137165" y="6940518"/>
            <a:ext cx="1866852" cy="520732"/>
          </a:xfrm>
          <a:prstGeom prst="rect">
            <a:avLst/>
          </a:prstGeom>
        </p:spPr>
      </p:pic>
      <p:pic>
        <p:nvPicPr>
          <p:cNvPr id="5942" name="picture 594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5137165" y="1739900"/>
            <a:ext cx="1873224" cy="514337"/>
          </a:xfrm>
          <a:prstGeom prst="rect">
            <a:avLst/>
          </a:prstGeom>
        </p:spPr>
      </p:pic>
      <p:pic>
        <p:nvPicPr>
          <p:cNvPr id="5944" name="picture 594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685799" y="6934227"/>
            <a:ext cx="1847813" cy="520628"/>
          </a:xfrm>
          <a:prstGeom prst="rect">
            <a:avLst/>
          </a:prstGeom>
        </p:spPr>
      </p:pic>
      <p:pic>
        <p:nvPicPr>
          <p:cNvPr id="5946" name="picture 594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2908334" y="4343354"/>
            <a:ext cx="1860480" cy="514442"/>
          </a:xfrm>
          <a:prstGeom prst="rect">
            <a:avLst/>
          </a:prstGeom>
        </p:spPr>
      </p:pic>
      <p:grpSp>
        <p:nvGrpSpPr>
          <p:cNvPr id="938" name="group 938"/>
          <p:cNvGrpSpPr/>
          <p:nvPr/>
        </p:nvGrpSpPr>
        <p:grpSpPr>
          <a:xfrm rot="21600000">
            <a:off x="2901962" y="1739900"/>
            <a:ext cx="1860557" cy="514337"/>
            <a:chOff x="0" y="0"/>
            <a:chExt cx="1860557" cy="514337"/>
          </a:xfrm>
        </p:grpSpPr>
        <p:pic>
          <p:nvPicPr>
            <p:cNvPr id="5948" name="picture 5948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860557" cy="514337"/>
            </a:xfrm>
            <a:prstGeom prst="rect">
              <a:avLst/>
            </a:prstGeom>
          </p:spPr>
        </p:pic>
        <p:sp>
          <p:nvSpPr>
            <p:cNvPr id="5950" name="textbox 5950"/>
            <p:cNvSpPr/>
            <p:nvPr/>
          </p:nvSpPr>
          <p:spPr>
            <a:xfrm>
              <a:off x="-12700" y="-12700"/>
              <a:ext cx="1886585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0" algn="l" rtl="0" eaLnBrk="0">
                <a:lnSpc>
                  <a:spcPct val="96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20X28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双联齿总成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5952" name="picture 595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685799" y="4343354"/>
            <a:ext cx="1841518" cy="514442"/>
          </a:xfrm>
          <a:prstGeom prst="rect">
            <a:avLst/>
          </a:prstGeom>
        </p:spPr>
      </p:pic>
      <p:grpSp>
        <p:nvGrpSpPr>
          <p:cNvPr id="940" name="group 940"/>
          <p:cNvGrpSpPr/>
          <p:nvPr/>
        </p:nvGrpSpPr>
        <p:grpSpPr>
          <a:xfrm rot="21600000">
            <a:off x="685799" y="1739900"/>
            <a:ext cx="1841518" cy="514337"/>
            <a:chOff x="0" y="0"/>
            <a:chExt cx="1841518" cy="514337"/>
          </a:xfrm>
        </p:grpSpPr>
        <p:pic>
          <p:nvPicPr>
            <p:cNvPr id="5954" name="picture 5954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841518" cy="514337"/>
            </a:xfrm>
            <a:prstGeom prst="rect">
              <a:avLst/>
            </a:prstGeom>
          </p:spPr>
        </p:pic>
        <p:sp>
          <p:nvSpPr>
            <p:cNvPr id="5956" name="textbox 5956"/>
            <p:cNvSpPr/>
            <p:nvPr/>
          </p:nvSpPr>
          <p:spPr>
            <a:xfrm>
              <a:off x="-12700" y="-12700"/>
              <a:ext cx="1867535" cy="558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950" algn="l" rtl="0" eaLnBrk="0">
                <a:lnSpc>
                  <a:spcPct val="96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h</a:t>
              </a:r>
              <a:r>
                <a:rPr sz="1100" b="1" kern="0" spc="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9X20</a:t>
              </a:r>
              <a:r>
                <a:rPr sz="1100" b="1" kern="0" spc="7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</a:t>
              </a:r>
              <a:r>
                <a:rPr sz="1100" b="1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双联齿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总成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5958" name="picture 595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5137165" y="4343354"/>
            <a:ext cx="1860557" cy="508047"/>
          </a:xfrm>
          <a:prstGeom prst="rect">
            <a:avLst/>
          </a:prstGeom>
        </p:spPr>
      </p:pic>
      <p:sp>
        <p:nvSpPr>
          <p:cNvPr id="5960" name="textbox 5960"/>
          <p:cNvSpPr/>
          <p:nvPr/>
        </p:nvSpPr>
        <p:spPr>
          <a:xfrm>
            <a:off x="3606768" y="4425307"/>
            <a:ext cx="1097914" cy="3752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95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DH225-9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0"/>
              </a:spcBef>
            </a:pP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行走一二级总成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962" name="textbox 5962"/>
          <p:cNvSpPr/>
          <p:nvPr/>
        </p:nvSpPr>
        <p:spPr>
          <a:xfrm>
            <a:off x="5765813" y="1883852"/>
            <a:ext cx="1243964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77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EX200-5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95000"/>
              </a:lnSpc>
              <a:spcBef>
                <a:spcPts val="40"/>
              </a:spcBef>
            </a:pP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行走一二三级总成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964" name="textbox 5964"/>
          <p:cNvSpPr/>
          <p:nvPr/>
        </p:nvSpPr>
        <p:spPr>
          <a:xfrm>
            <a:off x="3556022" y="7078185"/>
            <a:ext cx="1237614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DH300-7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行走一二三级总成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966" name="textbox 5966"/>
          <p:cNvSpPr/>
          <p:nvPr/>
        </p:nvSpPr>
        <p:spPr>
          <a:xfrm>
            <a:off x="5816636" y="7078185"/>
            <a:ext cx="1091564" cy="319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DH370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行走一二级总成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968" name="textbox 5968"/>
          <p:cNvSpPr/>
          <p:nvPr/>
        </p:nvSpPr>
        <p:spPr>
          <a:xfrm>
            <a:off x="1390683" y="4473612"/>
            <a:ext cx="1085214" cy="320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EC210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行走一二级总成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970" name="textbox 5970"/>
          <p:cNvSpPr/>
          <p:nvPr/>
        </p:nvSpPr>
        <p:spPr>
          <a:xfrm>
            <a:off x="1346232" y="7077622"/>
            <a:ext cx="1097914" cy="3136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ct val="7600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EC290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行走一二级总成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972" name="textbox 5972"/>
          <p:cNvSpPr/>
          <p:nvPr/>
        </p:nvSpPr>
        <p:spPr>
          <a:xfrm>
            <a:off x="5841971" y="4493143"/>
            <a:ext cx="1104264" cy="307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73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E320C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行走一二级总成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5974" name="picture 597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0" y="9944141"/>
            <a:ext cx="7670779" cy="12686"/>
          </a:xfrm>
          <a:prstGeom prst="rect">
            <a:avLst/>
          </a:prstGeom>
        </p:spPr>
      </p:pic>
      <p:pic>
        <p:nvPicPr>
          <p:cNvPr id="5976" name="picture 597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0" y="1333544"/>
            <a:ext cx="7658111" cy="12684"/>
          </a:xfrm>
          <a:prstGeom prst="rect">
            <a:avLst/>
          </a:prstGeom>
        </p:spPr>
      </p:pic>
      <p:sp>
        <p:nvSpPr>
          <p:cNvPr id="5978" name="textbox 5978"/>
          <p:cNvSpPr/>
          <p:nvPr/>
        </p:nvSpPr>
        <p:spPr>
          <a:xfrm>
            <a:off x="476257" y="9610699"/>
            <a:ext cx="66992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141/PAGE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980" name="textbox 5980"/>
          <p:cNvSpPr/>
          <p:nvPr/>
        </p:nvSpPr>
        <p:spPr>
          <a:xfrm>
            <a:off x="3003575" y="7153284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982" name="textbox 5982"/>
          <p:cNvSpPr/>
          <p:nvPr/>
        </p:nvSpPr>
        <p:spPr>
          <a:xfrm>
            <a:off x="768373" y="4549725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984" name="textbox 5984"/>
          <p:cNvSpPr/>
          <p:nvPr/>
        </p:nvSpPr>
        <p:spPr>
          <a:xfrm>
            <a:off x="5232405" y="1965352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986" name="textbox 5986"/>
          <p:cNvSpPr/>
          <p:nvPr/>
        </p:nvSpPr>
        <p:spPr>
          <a:xfrm>
            <a:off x="5232405" y="4549725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988" name="textbox 5988"/>
          <p:cNvSpPr/>
          <p:nvPr/>
        </p:nvSpPr>
        <p:spPr>
          <a:xfrm>
            <a:off x="3003575" y="4549725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990" name="textbox 5990"/>
          <p:cNvSpPr/>
          <p:nvPr/>
        </p:nvSpPr>
        <p:spPr>
          <a:xfrm>
            <a:off x="768373" y="7160129"/>
            <a:ext cx="382270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5992" name="textbox 5992"/>
          <p:cNvSpPr/>
          <p:nvPr/>
        </p:nvSpPr>
        <p:spPr>
          <a:xfrm>
            <a:off x="5232405" y="7160129"/>
            <a:ext cx="379729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4" name="picture 59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0"/>
            <a:ext cx="7670800" cy="10483850"/>
          </a:xfrm>
          <a:prstGeom prst="rect">
            <a:avLst/>
          </a:prstGeom>
        </p:spPr>
      </p:pic>
      <p:sp>
        <p:nvSpPr>
          <p:cNvPr id="5996" name="textbox 5996"/>
          <p:cNvSpPr/>
          <p:nvPr/>
        </p:nvSpPr>
        <p:spPr>
          <a:xfrm>
            <a:off x="22198" y="133354"/>
            <a:ext cx="7639050" cy="1067435"/>
          </a:xfrm>
          <a:prstGeom prst="rect">
            <a:avLst/>
          </a:prstGeom>
          <a:solidFill>
            <a:srgbClr val="1128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882640" algn="l" rtl="0" eaLnBrk="0">
              <a:lnSpc>
                <a:spcPct val="98000"/>
              </a:lnSpc>
            </a:pP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行走行星架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546600" algn="l" rtl="0" eaLnBrk="0">
              <a:lnSpc>
                <a:spcPct val="84000"/>
              </a:lnSpc>
              <a:spcBef>
                <a:spcPts val="415"/>
              </a:spcBef>
            </a:pPr>
            <a:r>
              <a:rPr sz="14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TRAVER</a:t>
            </a:r>
            <a:r>
              <a:rPr sz="1400" b="1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PLANET CARRIER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998" name="picture 59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00386" y="7531073"/>
            <a:ext cx="1644619" cy="1555803"/>
          </a:xfrm>
          <a:prstGeom prst="rect">
            <a:avLst/>
          </a:prstGeom>
        </p:spPr>
      </p:pic>
      <p:pic>
        <p:nvPicPr>
          <p:cNvPr id="6000" name="picture 60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94290" y="7531073"/>
            <a:ext cx="1447863" cy="1549408"/>
          </a:xfrm>
          <a:prstGeom prst="rect">
            <a:avLst/>
          </a:prstGeom>
        </p:spPr>
      </p:pic>
      <p:pic>
        <p:nvPicPr>
          <p:cNvPr id="6002" name="picture 60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426046" y="2457415"/>
            <a:ext cx="1377982" cy="1543117"/>
          </a:xfrm>
          <a:prstGeom prst="rect">
            <a:avLst/>
          </a:prstGeom>
        </p:spPr>
      </p:pic>
      <p:pic>
        <p:nvPicPr>
          <p:cNvPr id="6004" name="picture 60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457804" y="5029207"/>
            <a:ext cx="1346225" cy="1536722"/>
          </a:xfrm>
          <a:prstGeom prst="rect">
            <a:avLst/>
          </a:prstGeom>
        </p:spPr>
      </p:pic>
      <p:pic>
        <p:nvPicPr>
          <p:cNvPr id="6006" name="picture 600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44562" y="4933909"/>
            <a:ext cx="1149392" cy="1739900"/>
          </a:xfrm>
          <a:prstGeom prst="rect">
            <a:avLst/>
          </a:prstGeom>
        </p:spPr>
      </p:pic>
      <p:pic>
        <p:nvPicPr>
          <p:cNvPr id="6008" name="picture 600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184562" y="2463809"/>
            <a:ext cx="1282634" cy="1543013"/>
          </a:xfrm>
          <a:prstGeom prst="rect">
            <a:avLst/>
          </a:prstGeom>
        </p:spPr>
      </p:pic>
      <p:pic>
        <p:nvPicPr>
          <p:cNvPr id="6010" name="picture 60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81048" y="2470099"/>
            <a:ext cx="1270054" cy="1549408"/>
          </a:xfrm>
          <a:prstGeom prst="rect">
            <a:avLst/>
          </a:prstGeom>
        </p:spPr>
      </p:pic>
      <p:pic>
        <p:nvPicPr>
          <p:cNvPr id="6012" name="picture 60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209952" y="5054578"/>
            <a:ext cx="1263610" cy="1543117"/>
          </a:xfrm>
          <a:prstGeom prst="rect">
            <a:avLst/>
          </a:prstGeom>
        </p:spPr>
      </p:pic>
      <p:pic>
        <p:nvPicPr>
          <p:cNvPr id="6014" name="picture 60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152490" y="7531073"/>
            <a:ext cx="933459" cy="1549408"/>
          </a:xfrm>
          <a:prstGeom prst="rect">
            <a:avLst/>
          </a:prstGeom>
        </p:spPr>
      </p:pic>
      <p:pic>
        <p:nvPicPr>
          <p:cNvPr id="6016" name="picture 60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88944" y="6934227"/>
            <a:ext cx="1873286" cy="520628"/>
          </a:xfrm>
          <a:prstGeom prst="rect">
            <a:avLst/>
          </a:prstGeom>
        </p:spPr>
      </p:pic>
      <p:pic>
        <p:nvPicPr>
          <p:cNvPr id="6018" name="picture 60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153043" y="6940518"/>
            <a:ext cx="1854185" cy="520732"/>
          </a:xfrm>
          <a:prstGeom prst="rect">
            <a:avLst/>
          </a:prstGeom>
        </p:spPr>
      </p:pic>
      <p:pic>
        <p:nvPicPr>
          <p:cNvPr id="6020" name="picture 602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2911482" y="4343354"/>
            <a:ext cx="1866919" cy="514442"/>
          </a:xfrm>
          <a:prstGeom prst="rect">
            <a:avLst/>
          </a:prstGeom>
        </p:spPr>
      </p:pic>
      <p:pic>
        <p:nvPicPr>
          <p:cNvPr id="6022" name="picture 602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2905115" y="1739900"/>
            <a:ext cx="1860552" cy="514337"/>
          </a:xfrm>
          <a:prstGeom prst="rect">
            <a:avLst/>
          </a:prstGeom>
        </p:spPr>
      </p:pic>
      <p:pic>
        <p:nvPicPr>
          <p:cNvPr id="6024" name="picture 60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688944" y="1739900"/>
            <a:ext cx="1854262" cy="514337"/>
          </a:xfrm>
          <a:prstGeom prst="rect">
            <a:avLst/>
          </a:prstGeom>
        </p:spPr>
      </p:pic>
      <p:pic>
        <p:nvPicPr>
          <p:cNvPr id="6026" name="picture 602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2917848" y="6940518"/>
            <a:ext cx="1854185" cy="514337"/>
          </a:xfrm>
          <a:prstGeom prst="rect">
            <a:avLst/>
          </a:prstGeom>
        </p:spPr>
      </p:pic>
      <p:pic>
        <p:nvPicPr>
          <p:cNvPr id="6028" name="picture 602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5146676" y="1739900"/>
            <a:ext cx="1854186" cy="514337"/>
          </a:xfrm>
          <a:prstGeom prst="rect">
            <a:avLst/>
          </a:prstGeom>
        </p:spPr>
      </p:pic>
      <p:grpSp>
        <p:nvGrpSpPr>
          <p:cNvPr id="942" name="group 942"/>
          <p:cNvGrpSpPr/>
          <p:nvPr/>
        </p:nvGrpSpPr>
        <p:grpSpPr>
          <a:xfrm rot="21600000">
            <a:off x="688944" y="4343354"/>
            <a:ext cx="1873286" cy="508047"/>
            <a:chOff x="0" y="0"/>
            <a:chExt cx="1873286" cy="508047"/>
          </a:xfrm>
        </p:grpSpPr>
        <p:pic>
          <p:nvPicPr>
            <p:cNvPr id="6030" name="picture 6030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873286" cy="508047"/>
            </a:xfrm>
            <a:prstGeom prst="rect">
              <a:avLst/>
            </a:prstGeom>
          </p:spPr>
        </p:pic>
        <p:sp>
          <p:nvSpPr>
            <p:cNvPr id="6032" name="textbox 6032"/>
            <p:cNvSpPr/>
            <p:nvPr/>
          </p:nvSpPr>
          <p:spPr>
            <a:xfrm>
              <a:off x="-12700" y="-12700"/>
              <a:ext cx="1899285" cy="534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47700" algn="l" rtl="0" eaLnBrk="0">
                <a:lnSpc>
                  <a:spcPts val="775"/>
                </a:lnSpc>
                <a:spcBef>
                  <a:spcPts val="0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230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4300" algn="l" rtl="0" eaLnBrk="0">
                <a:lnSpc>
                  <a:spcPts val="1435"/>
                </a:lnSpc>
              </a:pPr>
              <a:r>
                <a:rPr sz="1700" b="1" kern="0" spc="0" baseline="27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100" b="1" kern="0" spc="7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</a:t>
              </a:r>
              <a:r>
                <a:rPr sz="1700" kern="0" spc="60" baseline="-4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行走一二三级总成</a:t>
              </a:r>
              <a:endParaRPr sz="1700" baseline="-4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6034" name="picture 603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5146676" y="4343354"/>
            <a:ext cx="1873285" cy="508047"/>
          </a:xfrm>
          <a:prstGeom prst="rect">
            <a:avLst/>
          </a:prstGeom>
        </p:spPr>
      </p:pic>
      <p:sp>
        <p:nvSpPr>
          <p:cNvPr id="6036" name="textbox 6036"/>
          <p:cNvSpPr/>
          <p:nvPr/>
        </p:nvSpPr>
        <p:spPr>
          <a:xfrm>
            <a:off x="5768965" y="4482703"/>
            <a:ext cx="1243964" cy="3244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R305-7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99000"/>
              </a:lnSpc>
              <a:spcBef>
                <a:spcPts val="5"/>
              </a:spcBef>
            </a:pP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行走一二三级总成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038" name="textbox 6038"/>
          <p:cNvSpPr/>
          <p:nvPr/>
        </p:nvSpPr>
        <p:spPr>
          <a:xfrm>
            <a:off x="3521037" y="4488691"/>
            <a:ext cx="1257300" cy="3187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5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SH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280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25400" algn="l" rtl="0" eaLnBrk="0">
              <a:lnSpc>
                <a:spcPct val="99000"/>
              </a:lnSpc>
              <a:spcBef>
                <a:spcPts val="5"/>
              </a:spcBef>
            </a:pP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行走一二三级总成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040" name="textbox 6040"/>
          <p:cNvSpPr/>
          <p:nvPr/>
        </p:nvSpPr>
        <p:spPr>
          <a:xfrm>
            <a:off x="1311310" y="7092584"/>
            <a:ext cx="1237614" cy="3181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5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ZAX</a:t>
            </a:r>
            <a:r>
              <a:rPr sz="11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230-3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99000"/>
              </a:lnSpc>
              <a:spcBef>
                <a:spcPts val="5"/>
              </a:spcBef>
            </a:pPr>
            <a:r>
              <a:rPr sz="11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行走一二三级总成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042" name="textbox 6042"/>
          <p:cNvSpPr/>
          <p:nvPr/>
        </p:nvSpPr>
        <p:spPr>
          <a:xfrm>
            <a:off x="1368457" y="1871540"/>
            <a:ext cx="1110614" cy="3448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4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200A3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  <a:spcBef>
                <a:spcPts val="90"/>
              </a:spcBef>
            </a:pP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行走一二级总成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044" name="textbox 6044"/>
          <p:cNvSpPr/>
          <p:nvPr/>
        </p:nvSpPr>
        <p:spPr>
          <a:xfrm>
            <a:off x="5832479" y="7078553"/>
            <a:ext cx="1111250" cy="3384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360-7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  <a:spcBef>
                <a:spcPts val="40"/>
              </a:spcBef>
            </a:pP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行走一二级总成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046" name="textbox 6046"/>
          <p:cNvSpPr/>
          <p:nvPr/>
        </p:nvSpPr>
        <p:spPr>
          <a:xfrm>
            <a:off x="5832479" y="1878842"/>
            <a:ext cx="1097914" cy="3371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SK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200-8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99000"/>
              </a:lnSpc>
              <a:spcBef>
                <a:spcPts val="95"/>
              </a:spcBef>
            </a:pP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行走一二级总成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048" name="textbox 6048"/>
          <p:cNvSpPr/>
          <p:nvPr/>
        </p:nvSpPr>
        <p:spPr>
          <a:xfrm>
            <a:off x="3597285" y="1872447"/>
            <a:ext cx="1097914" cy="331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PC</a:t>
            </a: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200-7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99000"/>
              </a:lnSpc>
              <a:spcBef>
                <a:spcPts val="45"/>
              </a:spcBef>
            </a:pP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行走一二级总成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050" name="textbox 6050"/>
          <p:cNvSpPr/>
          <p:nvPr/>
        </p:nvSpPr>
        <p:spPr>
          <a:xfrm>
            <a:off x="3597285" y="7085855"/>
            <a:ext cx="1097914" cy="331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SK</a:t>
            </a: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350-8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700" algn="l" rtl="0" eaLnBrk="0">
              <a:lnSpc>
                <a:spcPct val="99000"/>
              </a:lnSpc>
              <a:spcBef>
                <a:spcPts val="45"/>
              </a:spcBef>
            </a:pPr>
            <a:r>
              <a:rPr sz="11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行走一二级总成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052" name="textbox 6052"/>
          <p:cNvSpPr/>
          <p:nvPr/>
        </p:nvSpPr>
        <p:spPr>
          <a:xfrm>
            <a:off x="6524614" y="9605936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142/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54" name="textbox 6054"/>
          <p:cNvSpPr/>
          <p:nvPr/>
        </p:nvSpPr>
        <p:spPr>
          <a:xfrm>
            <a:off x="3000343" y="4551357"/>
            <a:ext cx="38862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56" name="textbox 6056"/>
          <p:cNvSpPr/>
          <p:nvPr/>
        </p:nvSpPr>
        <p:spPr>
          <a:xfrm>
            <a:off x="5235537" y="1954193"/>
            <a:ext cx="382270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58" name="textbox 6058"/>
          <p:cNvSpPr/>
          <p:nvPr/>
        </p:nvSpPr>
        <p:spPr>
          <a:xfrm>
            <a:off x="777882" y="7161969"/>
            <a:ext cx="395604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6060" name="textbox 6060"/>
          <p:cNvSpPr/>
          <p:nvPr/>
        </p:nvSpPr>
        <p:spPr>
          <a:xfrm>
            <a:off x="3000343" y="1955060"/>
            <a:ext cx="388620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6062" name="textbox 6062"/>
          <p:cNvSpPr/>
          <p:nvPr/>
        </p:nvSpPr>
        <p:spPr>
          <a:xfrm>
            <a:off x="777882" y="1974036"/>
            <a:ext cx="388620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6064" name="textbox 6064"/>
          <p:cNvSpPr/>
          <p:nvPr/>
        </p:nvSpPr>
        <p:spPr>
          <a:xfrm>
            <a:off x="3000343" y="7161969"/>
            <a:ext cx="388620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b="1" kern="0" spc="-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6066" name="textbox 6066"/>
          <p:cNvSpPr/>
          <p:nvPr/>
        </p:nvSpPr>
        <p:spPr>
          <a:xfrm>
            <a:off x="5235537" y="4558514"/>
            <a:ext cx="382270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6068" name="textbox 6068"/>
          <p:cNvSpPr/>
          <p:nvPr/>
        </p:nvSpPr>
        <p:spPr>
          <a:xfrm>
            <a:off x="5235537" y="7161969"/>
            <a:ext cx="382270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100" b="1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LZBC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4" name="group 944"/>
          <p:cNvGrpSpPr/>
          <p:nvPr/>
        </p:nvGrpSpPr>
        <p:grpSpPr>
          <a:xfrm rot="21600000">
            <a:off x="9541" y="133354"/>
            <a:ext cx="7639042" cy="1066836"/>
            <a:chOff x="0" y="0"/>
            <a:chExt cx="7639042" cy="1066836"/>
          </a:xfrm>
        </p:grpSpPr>
        <p:pic>
          <p:nvPicPr>
            <p:cNvPr id="6070" name="picture 607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9042" cy="1066836"/>
            </a:xfrm>
            <a:prstGeom prst="rect">
              <a:avLst/>
            </a:prstGeom>
          </p:spPr>
        </p:pic>
        <p:sp>
          <p:nvSpPr>
            <p:cNvPr id="6072" name="textbox 6072"/>
            <p:cNvSpPr/>
            <p:nvPr/>
          </p:nvSpPr>
          <p:spPr>
            <a:xfrm>
              <a:off x="-12700" y="-12700"/>
              <a:ext cx="7664450" cy="11239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6315" algn="l" rtl="0" eaLnBrk="0">
                <a:lnSpc>
                  <a:spcPct val="76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100" b="1" kern="0" spc="5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avator</a:t>
              </a:r>
              <a:r>
                <a:rPr sz="1100" b="1" kern="0" spc="5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Parts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6074" name="picture 60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44800" y="2597163"/>
            <a:ext cx="1606572" cy="1479586"/>
          </a:xfrm>
          <a:prstGeom prst="rect">
            <a:avLst/>
          </a:prstGeom>
        </p:spPr>
      </p:pic>
      <p:pic>
        <p:nvPicPr>
          <p:cNvPr id="6076" name="picture 60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10191" y="5289521"/>
            <a:ext cx="1714500" cy="1327150"/>
          </a:xfrm>
          <a:prstGeom prst="rect">
            <a:avLst/>
          </a:prstGeom>
        </p:spPr>
      </p:pic>
      <p:pic>
        <p:nvPicPr>
          <p:cNvPr id="6078" name="picture 60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000386" y="5283231"/>
            <a:ext cx="1701766" cy="1327150"/>
          </a:xfrm>
          <a:prstGeom prst="rect">
            <a:avLst/>
          </a:prstGeom>
        </p:spPr>
      </p:pic>
      <p:pic>
        <p:nvPicPr>
          <p:cNvPr id="6080" name="picture 608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41363" y="2654300"/>
            <a:ext cx="1498644" cy="1371602"/>
          </a:xfrm>
          <a:prstGeom prst="rect">
            <a:avLst/>
          </a:prstGeom>
        </p:spPr>
      </p:pic>
      <p:pic>
        <p:nvPicPr>
          <p:cNvPr id="6082" name="picture 608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81048" y="5149876"/>
            <a:ext cx="1238297" cy="1606545"/>
          </a:xfrm>
          <a:prstGeom prst="rect">
            <a:avLst/>
          </a:prstGeom>
        </p:spPr>
      </p:pic>
      <p:pic>
        <p:nvPicPr>
          <p:cNvPr id="6084" name="picture 608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082924" y="7893081"/>
            <a:ext cx="1562082" cy="1257223"/>
          </a:xfrm>
          <a:prstGeom prst="rect">
            <a:avLst/>
          </a:prstGeom>
        </p:spPr>
      </p:pic>
      <p:pic>
        <p:nvPicPr>
          <p:cNvPr id="6086" name="picture 608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248237" y="7981984"/>
            <a:ext cx="1638329" cy="1098497"/>
          </a:xfrm>
          <a:prstGeom prst="rect">
            <a:avLst/>
          </a:prstGeom>
        </p:spPr>
      </p:pic>
      <p:pic>
        <p:nvPicPr>
          <p:cNvPr id="6088" name="picture 608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057296" y="7791492"/>
            <a:ext cx="1301734" cy="1346126"/>
          </a:xfrm>
          <a:prstGeom prst="rect">
            <a:avLst/>
          </a:prstGeom>
        </p:spPr>
      </p:pic>
      <p:pic>
        <p:nvPicPr>
          <p:cNvPr id="6090" name="picture 609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248237" y="2794051"/>
            <a:ext cx="1651062" cy="920691"/>
          </a:xfrm>
          <a:prstGeom prst="rect">
            <a:avLst/>
          </a:prstGeom>
        </p:spPr>
      </p:pic>
      <p:pic>
        <p:nvPicPr>
          <p:cNvPr id="6092" name="picture 609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924138" y="6940518"/>
            <a:ext cx="1854262" cy="520732"/>
          </a:xfrm>
          <a:prstGeom prst="rect">
            <a:avLst/>
          </a:prstGeom>
        </p:spPr>
      </p:pic>
      <p:grpSp>
        <p:nvGrpSpPr>
          <p:cNvPr id="946" name="group 946"/>
          <p:cNvGrpSpPr/>
          <p:nvPr/>
        </p:nvGrpSpPr>
        <p:grpSpPr>
          <a:xfrm rot="21600000">
            <a:off x="5140309" y="1739899"/>
            <a:ext cx="1854185" cy="520733"/>
            <a:chOff x="0" y="0"/>
            <a:chExt cx="1854185" cy="520733"/>
          </a:xfrm>
        </p:grpSpPr>
        <p:pic>
          <p:nvPicPr>
            <p:cNvPr id="6094" name="picture 609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1854185" cy="520732"/>
            </a:xfrm>
            <a:prstGeom prst="rect">
              <a:avLst/>
            </a:prstGeom>
          </p:spPr>
        </p:pic>
        <p:sp>
          <p:nvSpPr>
            <p:cNvPr id="6096" name="textbox 6096"/>
            <p:cNvSpPr/>
            <p:nvPr/>
          </p:nvSpPr>
          <p:spPr>
            <a:xfrm>
              <a:off x="838222" y="60192"/>
              <a:ext cx="767080" cy="5054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2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SK200-6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102000"/>
                </a:lnSpc>
                <a:spcBef>
                  <a:spcPts val="10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THROTTLE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MOTOR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6098" name="picture 609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5153043" y="6934227"/>
            <a:ext cx="1847819" cy="520628"/>
          </a:xfrm>
          <a:prstGeom prst="rect">
            <a:avLst/>
          </a:prstGeom>
        </p:spPr>
      </p:pic>
      <p:grpSp>
        <p:nvGrpSpPr>
          <p:cNvPr id="948" name="group 948"/>
          <p:cNvGrpSpPr/>
          <p:nvPr/>
        </p:nvGrpSpPr>
        <p:grpSpPr>
          <a:xfrm rot="21600000">
            <a:off x="695311" y="4343354"/>
            <a:ext cx="1835162" cy="520732"/>
            <a:chOff x="0" y="0"/>
            <a:chExt cx="1835162" cy="520732"/>
          </a:xfrm>
        </p:grpSpPr>
        <p:pic>
          <p:nvPicPr>
            <p:cNvPr id="6100" name="picture 610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835162" cy="520732"/>
            </a:xfrm>
            <a:prstGeom prst="rect">
              <a:avLst/>
            </a:prstGeom>
          </p:spPr>
        </p:pic>
        <p:sp>
          <p:nvSpPr>
            <p:cNvPr id="6102" name="textbox 6102"/>
            <p:cNvSpPr/>
            <p:nvPr/>
          </p:nvSpPr>
          <p:spPr>
            <a:xfrm>
              <a:off x="781074" y="60191"/>
              <a:ext cx="758825" cy="4927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2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DAEWOO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2000"/>
                </a:lnSpc>
                <a:spcBef>
                  <a:spcPts val="220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THROTTLE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1000"/>
                </a:lnSpc>
                <a:spcBef>
                  <a:spcPts val="230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MOTOR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6104" name="picture 610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695311" y="6934227"/>
            <a:ext cx="1835162" cy="520628"/>
          </a:xfrm>
          <a:prstGeom prst="rect">
            <a:avLst/>
          </a:prstGeom>
        </p:spPr>
      </p:pic>
      <p:pic>
        <p:nvPicPr>
          <p:cNvPr id="6106" name="picture 610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2911482" y="1739900"/>
            <a:ext cx="1847818" cy="514337"/>
          </a:xfrm>
          <a:prstGeom prst="rect">
            <a:avLst/>
          </a:prstGeom>
        </p:spPr>
      </p:pic>
      <p:pic>
        <p:nvPicPr>
          <p:cNvPr id="6108" name="picture 610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695311" y="1739900"/>
            <a:ext cx="1835162" cy="514337"/>
          </a:xfrm>
          <a:prstGeom prst="rect">
            <a:avLst/>
          </a:prstGeom>
        </p:spPr>
      </p:pic>
      <p:pic>
        <p:nvPicPr>
          <p:cNvPr id="6110" name="picture 611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5146676" y="4343354"/>
            <a:ext cx="1854186" cy="508047"/>
          </a:xfrm>
          <a:prstGeom prst="rect">
            <a:avLst/>
          </a:prstGeom>
        </p:spPr>
      </p:pic>
      <p:grpSp>
        <p:nvGrpSpPr>
          <p:cNvPr id="950" name="group 950"/>
          <p:cNvGrpSpPr/>
          <p:nvPr/>
        </p:nvGrpSpPr>
        <p:grpSpPr>
          <a:xfrm rot="21600000">
            <a:off x="2911482" y="4343354"/>
            <a:ext cx="1854185" cy="508047"/>
            <a:chOff x="0" y="0"/>
            <a:chExt cx="1854185" cy="508047"/>
          </a:xfrm>
        </p:grpSpPr>
        <p:pic>
          <p:nvPicPr>
            <p:cNvPr id="6112" name="picture 6112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0" y="0"/>
              <a:ext cx="1854185" cy="508047"/>
            </a:xfrm>
            <a:prstGeom prst="rect">
              <a:avLst/>
            </a:prstGeom>
          </p:spPr>
        </p:pic>
        <p:sp>
          <p:nvSpPr>
            <p:cNvPr id="6114" name="textbox 6114"/>
            <p:cNvSpPr/>
            <p:nvPr/>
          </p:nvSpPr>
          <p:spPr>
            <a:xfrm>
              <a:off x="-12700" y="-12700"/>
              <a:ext cx="187960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0015" algn="l" rtl="0" eaLnBrk="0">
                <a:lnSpc>
                  <a:spcPct val="82000"/>
                </a:lnSpc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CAT307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6116" name="textbox 6116"/>
          <p:cNvSpPr/>
          <p:nvPr/>
        </p:nvSpPr>
        <p:spPr>
          <a:xfrm>
            <a:off x="3006710" y="6965334"/>
            <a:ext cx="1464310" cy="5346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17550" algn="l" rtl="0" eaLnBrk="0">
              <a:lnSpc>
                <a:spcPts val="1490"/>
              </a:lnSpc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ZX200-5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  <a:spcBef>
                <a:spcPts val="5"/>
              </a:spcBef>
            </a:pPr>
            <a:r>
              <a:rPr sz="1600" kern="0" spc="3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1600" kern="0" spc="30" baseline="-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THROT</a:t>
            </a:r>
            <a:r>
              <a:rPr sz="1600" kern="0" spc="20" baseline="-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TLE</a:t>
            </a:r>
            <a:endParaRPr sz="1600" baseline="-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17550" algn="l" rtl="0" eaLnBrk="0">
              <a:lnSpc>
                <a:spcPct val="82000"/>
              </a:lnSpc>
              <a:spcBef>
                <a:spcPts val="180"/>
              </a:spcBef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18" name="textbox 6118"/>
          <p:cNvSpPr/>
          <p:nvPr/>
        </p:nvSpPr>
        <p:spPr>
          <a:xfrm>
            <a:off x="5686428" y="4473612"/>
            <a:ext cx="1196975" cy="333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015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CAT307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  <a:spcBef>
                <a:spcPts val="265"/>
              </a:spcBef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  SOCKET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20" name="textbox 6120"/>
          <p:cNvSpPr/>
          <p:nvPr/>
        </p:nvSpPr>
        <p:spPr>
          <a:xfrm>
            <a:off x="5883260" y="7083462"/>
            <a:ext cx="972185" cy="3213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350" algn="l" rtl="0" eaLnBrk="0">
              <a:lnSpc>
                <a:spcPct val="9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ZX THROTTLE</a:t>
            </a:r>
            <a:r>
              <a:rPr sz="11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22" name="textbox 6122"/>
          <p:cNvSpPr/>
          <p:nvPr/>
        </p:nvSpPr>
        <p:spPr>
          <a:xfrm>
            <a:off x="1412871" y="7041024"/>
            <a:ext cx="681990" cy="363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455"/>
              </a:lnSpc>
            </a:pPr>
            <a:r>
              <a:rPr sz="1100" i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ZX200-2-3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ct val="81000"/>
              </a:lnSpc>
              <a:spcBef>
                <a:spcPts val="135"/>
              </a:spcBef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24" name="textbox 6124"/>
          <p:cNvSpPr/>
          <p:nvPr/>
        </p:nvSpPr>
        <p:spPr>
          <a:xfrm>
            <a:off x="3711580" y="1888993"/>
            <a:ext cx="749300" cy="3225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SOLENOID </a:t>
            </a: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VALVE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26" name="textbox 6126"/>
          <p:cNvSpPr/>
          <p:nvPr/>
        </p:nvSpPr>
        <p:spPr>
          <a:xfrm>
            <a:off x="1501775" y="1889133"/>
            <a:ext cx="681355" cy="3149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350" algn="l" rtl="0" eaLnBrk="0">
              <a:lnSpc>
                <a:spcPct val="89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LGNITION</a:t>
            </a:r>
            <a:r>
              <a:rPr sz="11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128" name="picture 612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3175" y="9944141"/>
            <a:ext cx="7658067" cy="12686"/>
          </a:xfrm>
          <a:prstGeom prst="rect">
            <a:avLst/>
          </a:prstGeom>
        </p:spPr>
      </p:pic>
      <p:pic>
        <p:nvPicPr>
          <p:cNvPr id="6130" name="picture 613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3175" y="1333544"/>
            <a:ext cx="7658068" cy="12684"/>
          </a:xfrm>
          <a:prstGeom prst="rect">
            <a:avLst/>
          </a:prstGeom>
        </p:spPr>
      </p:pic>
      <p:sp>
        <p:nvSpPr>
          <p:cNvPr id="6132" name="textbox 6132"/>
          <p:cNvSpPr/>
          <p:nvPr/>
        </p:nvSpPr>
        <p:spPr>
          <a:xfrm>
            <a:off x="479411" y="9616954"/>
            <a:ext cx="66992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143/PAGE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34" name="textbox 6134"/>
          <p:cNvSpPr/>
          <p:nvPr/>
        </p:nvSpPr>
        <p:spPr>
          <a:xfrm>
            <a:off x="765149" y="7153284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36" name="textbox 6136"/>
          <p:cNvSpPr/>
          <p:nvPr/>
        </p:nvSpPr>
        <p:spPr>
          <a:xfrm>
            <a:off x="765149" y="1952666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38" name="textbox 6138"/>
          <p:cNvSpPr/>
          <p:nvPr/>
        </p:nvSpPr>
        <p:spPr>
          <a:xfrm>
            <a:off x="5235537" y="4556120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40" name="textbox 6140"/>
          <p:cNvSpPr/>
          <p:nvPr/>
        </p:nvSpPr>
        <p:spPr>
          <a:xfrm>
            <a:off x="765149" y="4556120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42" name="textbox 6142"/>
          <p:cNvSpPr/>
          <p:nvPr/>
        </p:nvSpPr>
        <p:spPr>
          <a:xfrm>
            <a:off x="5235537" y="1965352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44" name="textbox 6144"/>
          <p:cNvSpPr/>
          <p:nvPr/>
        </p:nvSpPr>
        <p:spPr>
          <a:xfrm>
            <a:off x="3006710" y="1952666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46" name="textbox 6146"/>
          <p:cNvSpPr/>
          <p:nvPr/>
        </p:nvSpPr>
        <p:spPr>
          <a:xfrm>
            <a:off x="5235537" y="7153284"/>
            <a:ext cx="37210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6148"/>
          <p:cNvSpPr/>
          <p:nvPr/>
        </p:nvSpPr>
        <p:spPr>
          <a:xfrm>
            <a:off x="0" y="133354"/>
            <a:ext cx="7658734" cy="1067435"/>
          </a:xfrm>
          <a:prstGeom prst="rect">
            <a:avLst/>
          </a:prstGeom>
          <a:solidFill>
            <a:srgbClr val="10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45100" indent="1113790" algn="l" rtl="0" eaLnBrk="0">
              <a:lnSpc>
                <a:spcPct val="98000"/>
              </a:lnSpc>
              <a:spcBef>
                <a:spcPts val="5"/>
              </a:spcBef>
            </a:pPr>
            <a:r>
              <a:rPr sz="1600" b="1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电器件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ELECTRIC</a:t>
            </a:r>
            <a:r>
              <a:rPr sz="16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RTS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150" name="picture 6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87368" y="5079950"/>
            <a:ext cx="1632008" cy="1720924"/>
          </a:xfrm>
          <a:prstGeom prst="rect">
            <a:avLst/>
          </a:prstGeom>
        </p:spPr>
      </p:pic>
      <p:pic>
        <p:nvPicPr>
          <p:cNvPr id="6152" name="picture 61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16275" y="5162562"/>
            <a:ext cx="1543030" cy="1593859"/>
          </a:xfrm>
          <a:prstGeom prst="rect">
            <a:avLst/>
          </a:prstGeom>
        </p:spPr>
      </p:pic>
      <p:pic>
        <p:nvPicPr>
          <p:cNvPr id="6154" name="picture 61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26066" y="7861314"/>
            <a:ext cx="1670010" cy="1352521"/>
          </a:xfrm>
          <a:prstGeom prst="rect">
            <a:avLst/>
          </a:prstGeom>
        </p:spPr>
      </p:pic>
      <p:pic>
        <p:nvPicPr>
          <p:cNvPr id="6156" name="picture 61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01681" y="2546317"/>
            <a:ext cx="1397010" cy="1600255"/>
          </a:xfrm>
          <a:prstGeom prst="rect">
            <a:avLst/>
          </a:prstGeom>
        </p:spPr>
      </p:pic>
      <p:pic>
        <p:nvPicPr>
          <p:cNvPr id="6158" name="picture 61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384830" y="2571793"/>
            <a:ext cx="1377894" cy="1517641"/>
          </a:xfrm>
          <a:prstGeom prst="rect">
            <a:avLst/>
          </a:prstGeom>
        </p:spPr>
      </p:pic>
      <p:pic>
        <p:nvPicPr>
          <p:cNvPr id="6160" name="picture 61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022570" y="2711438"/>
            <a:ext cx="1606597" cy="1257327"/>
          </a:xfrm>
          <a:prstGeom prst="rect">
            <a:avLst/>
          </a:prstGeom>
        </p:spPr>
      </p:pic>
      <p:pic>
        <p:nvPicPr>
          <p:cNvPr id="6162" name="picture 616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251477" y="5327682"/>
            <a:ext cx="1625560" cy="1238247"/>
          </a:xfrm>
          <a:prstGeom prst="rect">
            <a:avLst/>
          </a:prstGeom>
        </p:spPr>
      </p:pic>
      <p:pic>
        <p:nvPicPr>
          <p:cNvPr id="6164" name="picture 616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124216" y="7918451"/>
            <a:ext cx="1428717" cy="1238247"/>
          </a:xfrm>
          <a:prstGeom prst="rect">
            <a:avLst/>
          </a:prstGeom>
        </p:spPr>
      </p:pic>
      <p:pic>
        <p:nvPicPr>
          <p:cNvPr id="6166" name="picture 616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117562" y="7708879"/>
            <a:ext cx="971620" cy="1644706"/>
          </a:xfrm>
          <a:prstGeom prst="rect">
            <a:avLst/>
          </a:prstGeom>
        </p:spPr>
      </p:pic>
      <p:grpSp>
        <p:nvGrpSpPr>
          <p:cNvPr id="952" name="group 952"/>
          <p:cNvGrpSpPr/>
          <p:nvPr/>
        </p:nvGrpSpPr>
        <p:grpSpPr>
          <a:xfrm rot="21600000">
            <a:off x="2908334" y="1739899"/>
            <a:ext cx="1860480" cy="520732"/>
            <a:chOff x="0" y="0"/>
            <a:chExt cx="1860480" cy="520732"/>
          </a:xfrm>
        </p:grpSpPr>
        <p:pic>
          <p:nvPicPr>
            <p:cNvPr id="6168" name="picture 616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1860480" cy="520732"/>
            </a:xfrm>
            <a:prstGeom prst="rect">
              <a:avLst/>
            </a:prstGeom>
          </p:spPr>
        </p:pic>
        <p:sp>
          <p:nvSpPr>
            <p:cNvPr id="6170" name="textbox 6170"/>
            <p:cNvSpPr/>
            <p:nvPr/>
          </p:nvSpPr>
          <p:spPr>
            <a:xfrm>
              <a:off x="-12700" y="-12700"/>
              <a:ext cx="1885950" cy="5784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4391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PC60-7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665" algn="l" rtl="0" eaLnBrk="0">
                <a:lnSpc>
                  <a:spcPts val="1310"/>
                </a:lnSpc>
                <a:spcBef>
                  <a:spcPts val="75"/>
                </a:spcBef>
              </a:pPr>
              <a:r>
                <a:rPr sz="1600" kern="0" spc="30" baseline="11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600" kern="0" spc="30" baseline="-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THROT</a:t>
              </a:r>
              <a:r>
                <a:rPr sz="1600" kern="0" spc="20" baseline="-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TLE</a:t>
              </a:r>
              <a:endParaRPr sz="1600" baseline="-2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43915" algn="l" rtl="0" eaLnBrk="0">
                <a:lnSpc>
                  <a:spcPct val="81000"/>
                </a:lnSpc>
                <a:spcBef>
                  <a:spcPts val="195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MOTOR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954" name="group 954"/>
          <p:cNvGrpSpPr/>
          <p:nvPr/>
        </p:nvGrpSpPr>
        <p:grpSpPr>
          <a:xfrm rot="21600000">
            <a:off x="2914629" y="6934227"/>
            <a:ext cx="1854184" cy="520628"/>
            <a:chOff x="0" y="0"/>
            <a:chExt cx="1854184" cy="520628"/>
          </a:xfrm>
        </p:grpSpPr>
        <p:pic>
          <p:nvPicPr>
            <p:cNvPr id="6172" name="picture 617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54184" cy="520628"/>
            </a:xfrm>
            <a:prstGeom prst="rect">
              <a:avLst/>
            </a:prstGeom>
          </p:spPr>
        </p:pic>
        <p:sp>
          <p:nvSpPr>
            <p:cNvPr id="6174" name="textbox 6174"/>
            <p:cNvSpPr/>
            <p:nvPr/>
          </p:nvSpPr>
          <p:spPr>
            <a:xfrm>
              <a:off x="-12700" y="-12700"/>
              <a:ext cx="1879600" cy="5778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95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MICROSWITCH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6176" name="picture 617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685799" y="6934227"/>
            <a:ext cx="1847813" cy="520628"/>
          </a:xfrm>
          <a:prstGeom prst="rect">
            <a:avLst/>
          </a:prstGeom>
        </p:spPr>
      </p:pic>
      <p:pic>
        <p:nvPicPr>
          <p:cNvPr id="6178" name="picture 617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5156204" y="6934227"/>
            <a:ext cx="1847813" cy="520628"/>
          </a:xfrm>
          <a:prstGeom prst="rect">
            <a:avLst/>
          </a:prstGeom>
        </p:spPr>
      </p:pic>
      <p:pic>
        <p:nvPicPr>
          <p:cNvPr id="6180" name="picture 618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5149831" y="1739900"/>
            <a:ext cx="1854184" cy="514337"/>
          </a:xfrm>
          <a:prstGeom prst="rect">
            <a:avLst/>
          </a:prstGeom>
        </p:spPr>
      </p:pic>
      <p:pic>
        <p:nvPicPr>
          <p:cNvPr id="6182" name="picture 618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685799" y="1739900"/>
            <a:ext cx="1835145" cy="514337"/>
          </a:xfrm>
          <a:prstGeom prst="rect">
            <a:avLst/>
          </a:prstGeom>
        </p:spPr>
      </p:pic>
      <p:grpSp>
        <p:nvGrpSpPr>
          <p:cNvPr id="956" name="group 956"/>
          <p:cNvGrpSpPr/>
          <p:nvPr/>
        </p:nvGrpSpPr>
        <p:grpSpPr>
          <a:xfrm rot="21600000">
            <a:off x="2914629" y="4343354"/>
            <a:ext cx="1854184" cy="508047"/>
            <a:chOff x="0" y="0"/>
            <a:chExt cx="1854184" cy="508047"/>
          </a:xfrm>
        </p:grpSpPr>
        <p:pic>
          <p:nvPicPr>
            <p:cNvPr id="6184" name="picture 6184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854184" cy="508047"/>
            </a:xfrm>
            <a:prstGeom prst="rect">
              <a:avLst/>
            </a:prstGeom>
          </p:spPr>
        </p:pic>
        <p:sp>
          <p:nvSpPr>
            <p:cNvPr id="6186" name="textbox 6186"/>
            <p:cNvSpPr/>
            <p:nvPr/>
          </p:nvSpPr>
          <p:spPr>
            <a:xfrm>
              <a:off x="-12700" y="-12700"/>
              <a:ext cx="187960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950" algn="l" rtl="0" eaLnBrk="0">
                <a:lnSpc>
                  <a:spcPct val="82000"/>
                </a:lnSpc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CAT  E3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12C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958" name="group 958"/>
          <p:cNvGrpSpPr/>
          <p:nvPr/>
        </p:nvGrpSpPr>
        <p:grpSpPr>
          <a:xfrm rot="21600000">
            <a:off x="5156204" y="4343354"/>
            <a:ext cx="1847813" cy="508047"/>
            <a:chOff x="0" y="0"/>
            <a:chExt cx="1847813" cy="508047"/>
          </a:xfrm>
        </p:grpSpPr>
        <p:pic>
          <p:nvPicPr>
            <p:cNvPr id="6188" name="picture 6188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847813" cy="508047"/>
            </a:xfrm>
            <a:prstGeom prst="rect">
              <a:avLst/>
            </a:prstGeom>
          </p:spPr>
        </p:pic>
        <p:sp>
          <p:nvSpPr>
            <p:cNvPr id="6190" name="textbox 6190"/>
            <p:cNvSpPr/>
            <p:nvPr/>
          </p:nvSpPr>
          <p:spPr>
            <a:xfrm>
              <a:off x="-12700" y="-12700"/>
              <a:ext cx="1873250" cy="565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1600" algn="l" rtl="0" eaLnBrk="0">
                <a:lnSpc>
                  <a:spcPct val="82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CAT  E320B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6192" name="picture 619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685799" y="4343354"/>
            <a:ext cx="1835145" cy="508047"/>
          </a:xfrm>
          <a:prstGeom prst="rect">
            <a:avLst/>
          </a:prstGeom>
        </p:spPr>
      </p:pic>
      <p:sp>
        <p:nvSpPr>
          <p:cNvPr id="6194" name="textbox 6194"/>
          <p:cNvSpPr/>
          <p:nvPr/>
        </p:nvSpPr>
        <p:spPr>
          <a:xfrm>
            <a:off x="5867382" y="1882738"/>
            <a:ext cx="953769" cy="3276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350" algn="l" rtl="0" eaLnBrk="0">
              <a:lnSpc>
                <a:spcPct val="93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PCTHROTTLE</a:t>
            </a:r>
            <a:r>
              <a:rPr sz="11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96" name="textbox 6196"/>
          <p:cNvSpPr/>
          <p:nvPr/>
        </p:nvSpPr>
        <p:spPr>
          <a:xfrm>
            <a:off x="1422389" y="1882738"/>
            <a:ext cx="767080" cy="3276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THROTTLE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98" name="textbox 6198"/>
          <p:cNvSpPr/>
          <p:nvPr/>
        </p:nvSpPr>
        <p:spPr>
          <a:xfrm>
            <a:off x="5911833" y="7083462"/>
            <a:ext cx="767080" cy="314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indent="-12700" algn="l" rtl="0" eaLnBrk="0">
              <a:lnSpc>
                <a:spcPct val="89000"/>
              </a:lnSpc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THROTTLE</a:t>
            </a: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MOTOR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00" name="textbox 6200"/>
          <p:cNvSpPr/>
          <p:nvPr/>
        </p:nvSpPr>
        <p:spPr>
          <a:xfrm>
            <a:off x="1422389" y="7085138"/>
            <a:ext cx="642619" cy="3384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233" rIns="0" bIns="0"/>
          <a:lstStyle/>
          <a:p>
            <a:pPr marL="12700" algn="l" rtl="0" eaLnBrk="0">
              <a:lnSpc>
                <a:spcPct val="97000"/>
              </a:lnSpc>
              <a:spcBef>
                <a:spcPts val="0"/>
              </a:spcBef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HYUNDAI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R220-7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02" name="textbox 6202"/>
          <p:cNvSpPr/>
          <p:nvPr/>
        </p:nvSpPr>
        <p:spPr>
          <a:xfrm>
            <a:off x="1574781" y="4479762"/>
            <a:ext cx="650875" cy="3276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DAEWOO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DH225-7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204" name="picture 620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0" y="9937746"/>
            <a:ext cx="7658111" cy="12686"/>
          </a:xfrm>
          <a:prstGeom prst="rect">
            <a:avLst/>
          </a:prstGeom>
        </p:spPr>
      </p:pic>
      <p:pic>
        <p:nvPicPr>
          <p:cNvPr id="6206" name="picture 620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0" y="1333544"/>
            <a:ext cx="7658111" cy="12684"/>
          </a:xfrm>
          <a:prstGeom prst="rect">
            <a:avLst/>
          </a:prstGeom>
        </p:spPr>
      </p:pic>
      <p:sp>
        <p:nvSpPr>
          <p:cNvPr id="6208" name="textbox 6208"/>
          <p:cNvSpPr/>
          <p:nvPr/>
        </p:nvSpPr>
        <p:spPr>
          <a:xfrm>
            <a:off x="6527770" y="9610699"/>
            <a:ext cx="68199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144/PAGE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10" name="textbox 6210"/>
          <p:cNvSpPr/>
          <p:nvPr/>
        </p:nvSpPr>
        <p:spPr>
          <a:xfrm>
            <a:off x="5232405" y="7153284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12" name="textbox 6212"/>
          <p:cNvSpPr/>
          <p:nvPr/>
        </p:nvSpPr>
        <p:spPr>
          <a:xfrm>
            <a:off x="787412" y="1965352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14" name="textbox 6214"/>
          <p:cNvSpPr/>
          <p:nvPr/>
        </p:nvSpPr>
        <p:spPr>
          <a:xfrm>
            <a:off x="5232405" y="1965352"/>
            <a:ext cx="38735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16" name="textbox 6216"/>
          <p:cNvSpPr/>
          <p:nvPr/>
        </p:nvSpPr>
        <p:spPr>
          <a:xfrm>
            <a:off x="787412" y="4568806"/>
            <a:ext cx="37210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18" name="textbox 6218"/>
          <p:cNvSpPr/>
          <p:nvPr/>
        </p:nvSpPr>
        <p:spPr>
          <a:xfrm>
            <a:off x="787412" y="7165970"/>
            <a:ext cx="372109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LZBC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0" name="picture 62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136553"/>
            <a:ext cx="7632676" cy="1066818"/>
          </a:xfrm>
          <a:prstGeom prst="rect">
            <a:avLst/>
          </a:prstGeom>
        </p:spPr>
      </p:pic>
      <p:pic>
        <p:nvPicPr>
          <p:cNvPr id="6222" name="picture 62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66753" y="4797469"/>
            <a:ext cx="1955823" cy="1873167"/>
          </a:xfrm>
          <a:prstGeom prst="rect">
            <a:avLst/>
          </a:prstGeom>
        </p:spPr>
      </p:pic>
      <p:pic>
        <p:nvPicPr>
          <p:cNvPr id="6224" name="picture 62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16557" y="2282869"/>
            <a:ext cx="1460443" cy="1803387"/>
          </a:xfrm>
          <a:prstGeom prst="rect">
            <a:avLst/>
          </a:prstGeom>
        </p:spPr>
      </p:pic>
      <p:pic>
        <p:nvPicPr>
          <p:cNvPr id="6226" name="picture 62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222371" y="2289155"/>
            <a:ext cx="1346225" cy="1847917"/>
          </a:xfrm>
          <a:prstGeom prst="rect">
            <a:avLst/>
          </a:prstGeom>
        </p:spPr>
      </p:pic>
      <p:pic>
        <p:nvPicPr>
          <p:cNvPr id="6228" name="picture 62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413390" y="7502549"/>
            <a:ext cx="1384272" cy="1758962"/>
          </a:xfrm>
          <a:prstGeom prst="rect">
            <a:avLst/>
          </a:prstGeom>
        </p:spPr>
      </p:pic>
      <p:pic>
        <p:nvPicPr>
          <p:cNvPr id="6230" name="picture 62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305462" y="4784687"/>
            <a:ext cx="1041387" cy="2095500"/>
          </a:xfrm>
          <a:prstGeom prst="rect">
            <a:avLst/>
          </a:prstGeom>
        </p:spPr>
      </p:pic>
      <p:pic>
        <p:nvPicPr>
          <p:cNvPr id="6232" name="picture 62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387447" y="7489873"/>
            <a:ext cx="927092" cy="1746180"/>
          </a:xfrm>
          <a:prstGeom prst="rect">
            <a:avLst/>
          </a:prstGeom>
        </p:spPr>
      </p:pic>
      <p:grpSp>
        <p:nvGrpSpPr>
          <p:cNvPr id="960" name="group 960"/>
          <p:cNvGrpSpPr/>
          <p:nvPr/>
        </p:nvGrpSpPr>
        <p:grpSpPr>
          <a:xfrm rot="21600000">
            <a:off x="4498954" y="4321162"/>
            <a:ext cx="2413003" cy="361997"/>
            <a:chOff x="0" y="0"/>
            <a:chExt cx="2413003" cy="361997"/>
          </a:xfrm>
        </p:grpSpPr>
        <p:pic>
          <p:nvPicPr>
            <p:cNvPr id="6234" name="picture 623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3" cy="361997"/>
            </a:xfrm>
            <a:prstGeom prst="rect">
              <a:avLst/>
            </a:prstGeom>
          </p:spPr>
        </p:pic>
        <p:sp>
          <p:nvSpPr>
            <p:cNvPr id="6236" name="textbox 6236"/>
            <p:cNvSpPr/>
            <p:nvPr/>
          </p:nvSpPr>
          <p:spPr>
            <a:xfrm>
              <a:off x="-12700" y="-12700"/>
              <a:ext cx="2439035" cy="4089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ts val="1370"/>
                </a:lnSpc>
                <a:spcBef>
                  <a:spcPts val="5"/>
                </a:spcBef>
              </a:pPr>
              <a:r>
                <a:rPr sz="1700" b="1" kern="0" spc="-10" baseline="-5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斗</a:t>
              </a:r>
              <a:r>
                <a:rPr sz="1100" kern="0" spc="1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山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DH150W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962" name="group 962"/>
          <p:cNvGrpSpPr/>
          <p:nvPr/>
        </p:nvGrpSpPr>
        <p:grpSpPr>
          <a:xfrm rot="21600000">
            <a:off x="682654" y="6911933"/>
            <a:ext cx="2406636" cy="361997"/>
            <a:chOff x="0" y="0"/>
            <a:chExt cx="2406636" cy="361997"/>
          </a:xfrm>
        </p:grpSpPr>
        <p:pic>
          <p:nvPicPr>
            <p:cNvPr id="6238" name="picture 623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6636" cy="361997"/>
            </a:xfrm>
            <a:prstGeom prst="rect">
              <a:avLst/>
            </a:prstGeom>
          </p:spPr>
        </p:pic>
        <p:sp>
          <p:nvSpPr>
            <p:cNvPr id="6240" name="textbox 6240"/>
            <p:cNvSpPr/>
            <p:nvPr/>
          </p:nvSpPr>
          <p:spPr>
            <a:xfrm>
              <a:off x="-12700" y="-12700"/>
              <a:ext cx="2432050" cy="4089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ts val="1330"/>
                </a:lnSpc>
                <a:spcBef>
                  <a:spcPts val="0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斗</a:t>
              </a:r>
              <a:r>
                <a:rPr sz="1100" kern="0" spc="-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山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DH22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964" name="group 964"/>
          <p:cNvGrpSpPr/>
          <p:nvPr/>
        </p:nvGrpSpPr>
        <p:grpSpPr>
          <a:xfrm rot="21600000">
            <a:off x="4492587" y="1743068"/>
            <a:ext cx="2425736" cy="355606"/>
            <a:chOff x="0" y="0"/>
            <a:chExt cx="2425736" cy="355606"/>
          </a:xfrm>
        </p:grpSpPr>
        <p:pic>
          <p:nvPicPr>
            <p:cNvPr id="6242" name="picture 624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25736" cy="355606"/>
            </a:xfrm>
            <a:prstGeom prst="rect">
              <a:avLst/>
            </a:prstGeom>
          </p:spPr>
        </p:pic>
        <p:sp>
          <p:nvSpPr>
            <p:cNvPr id="6244" name="textbox 6244"/>
            <p:cNvSpPr/>
            <p:nvPr/>
          </p:nvSpPr>
          <p:spPr>
            <a:xfrm>
              <a:off x="-12700" y="-12700"/>
              <a:ext cx="2451735" cy="4025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335"/>
                </a:lnSpc>
              </a:pPr>
              <a:r>
                <a:rPr sz="1700" b="1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斗山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DH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966" name="group 966"/>
          <p:cNvGrpSpPr/>
          <p:nvPr/>
        </p:nvGrpSpPr>
        <p:grpSpPr>
          <a:xfrm rot="21600000">
            <a:off x="4505321" y="6918325"/>
            <a:ext cx="2413003" cy="355606"/>
            <a:chOff x="0" y="0"/>
            <a:chExt cx="2413003" cy="355606"/>
          </a:xfrm>
        </p:grpSpPr>
        <p:pic>
          <p:nvPicPr>
            <p:cNvPr id="6246" name="picture 624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6248" name="textbox 6248"/>
            <p:cNvSpPr/>
            <p:nvPr/>
          </p:nvSpPr>
          <p:spPr>
            <a:xfrm>
              <a:off x="-12700" y="-12700"/>
              <a:ext cx="2439035" cy="4025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ts val="1330"/>
                </a:lnSpc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斗山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DX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968" name="group 968"/>
          <p:cNvGrpSpPr/>
          <p:nvPr/>
        </p:nvGrpSpPr>
        <p:grpSpPr>
          <a:xfrm rot="21600000">
            <a:off x="676287" y="4327553"/>
            <a:ext cx="2413003" cy="355606"/>
            <a:chOff x="0" y="0"/>
            <a:chExt cx="2413003" cy="355606"/>
          </a:xfrm>
        </p:grpSpPr>
        <p:pic>
          <p:nvPicPr>
            <p:cNvPr id="6250" name="picture 625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6252" name="textbox 6252"/>
            <p:cNvSpPr/>
            <p:nvPr/>
          </p:nvSpPr>
          <p:spPr>
            <a:xfrm>
              <a:off x="-12700" y="-12700"/>
              <a:ext cx="2439035" cy="4025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370"/>
                </a:lnSpc>
              </a:pPr>
              <a:r>
                <a:rPr sz="1700" kern="0" spc="0" baseline="-5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100" b="1" kern="0" spc="5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斗山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DH</a:t>
              </a:r>
              <a:r>
                <a:rPr sz="1100" b="1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150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970" name="group 970"/>
          <p:cNvGrpSpPr/>
          <p:nvPr/>
        </p:nvGrpSpPr>
        <p:grpSpPr>
          <a:xfrm rot="21600000">
            <a:off x="676287" y="1743069"/>
            <a:ext cx="2400269" cy="349215"/>
            <a:chOff x="0" y="0"/>
            <a:chExt cx="2400269" cy="349215"/>
          </a:xfrm>
        </p:grpSpPr>
        <p:pic>
          <p:nvPicPr>
            <p:cNvPr id="6254" name="picture 625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0269" cy="349215"/>
            </a:xfrm>
            <a:prstGeom prst="rect">
              <a:avLst/>
            </a:prstGeom>
          </p:spPr>
        </p:pic>
        <p:sp>
          <p:nvSpPr>
            <p:cNvPr id="6256" name="textbox 6256"/>
            <p:cNvSpPr/>
            <p:nvPr/>
          </p:nvSpPr>
          <p:spPr>
            <a:xfrm>
              <a:off x="-12700" y="-12700"/>
              <a:ext cx="2425700" cy="3962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335"/>
                </a:lnSpc>
              </a:pPr>
              <a:r>
                <a:rPr sz="1700" b="1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斗山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DH15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6258" name="textbox 6258"/>
          <p:cNvSpPr/>
          <p:nvPr/>
        </p:nvSpPr>
        <p:spPr>
          <a:xfrm>
            <a:off x="981081" y="990667"/>
            <a:ext cx="1809750" cy="180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 Excavator Parts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6260" name="picture 626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6262" name="picture 626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6264" name="textbox 6264"/>
          <p:cNvSpPr/>
          <p:nvPr/>
        </p:nvSpPr>
        <p:spPr>
          <a:xfrm>
            <a:off x="473045" y="9602799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145/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6" name="picture 62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sp>
        <p:nvSpPr>
          <p:cNvPr id="6268" name="textbox 6268"/>
          <p:cNvSpPr/>
          <p:nvPr/>
        </p:nvSpPr>
        <p:spPr>
          <a:xfrm>
            <a:off x="3175" y="136553"/>
            <a:ext cx="7658100" cy="1067435"/>
          </a:xfrm>
          <a:prstGeom prst="rect">
            <a:avLst/>
          </a:prstGeom>
          <a:solidFill>
            <a:srgbClr val="1027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11165" indent="834390" algn="l" rtl="0" eaLnBrk="0">
              <a:lnSpc>
                <a:spcPct val="96000"/>
              </a:lnSpc>
            </a:pP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分油盅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GREASE TRAP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270" name="picture 62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038748" y="7388240"/>
            <a:ext cx="1682743" cy="1905018"/>
          </a:xfrm>
          <a:prstGeom prst="rect">
            <a:avLst/>
          </a:prstGeom>
        </p:spPr>
      </p:pic>
      <p:pic>
        <p:nvPicPr>
          <p:cNvPr id="6272" name="picture 62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30300" y="4962490"/>
            <a:ext cx="1327201" cy="1631975"/>
          </a:xfrm>
          <a:prstGeom prst="rect">
            <a:avLst/>
          </a:prstGeom>
        </p:spPr>
      </p:pic>
      <p:pic>
        <p:nvPicPr>
          <p:cNvPr id="6274" name="picture 62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254604" y="2193915"/>
            <a:ext cx="1015997" cy="1885949"/>
          </a:xfrm>
          <a:prstGeom prst="rect">
            <a:avLst/>
          </a:prstGeom>
        </p:spPr>
      </p:pic>
      <p:pic>
        <p:nvPicPr>
          <p:cNvPr id="6276" name="picture 62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286361" y="4987950"/>
            <a:ext cx="1028731" cy="1638261"/>
          </a:xfrm>
          <a:prstGeom prst="rect">
            <a:avLst/>
          </a:prstGeom>
        </p:spPr>
      </p:pic>
      <p:pic>
        <p:nvPicPr>
          <p:cNvPr id="6278" name="picture 627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508109" y="7426273"/>
            <a:ext cx="749283" cy="1873272"/>
          </a:xfrm>
          <a:prstGeom prst="rect">
            <a:avLst/>
          </a:prstGeom>
        </p:spPr>
      </p:pic>
      <p:pic>
        <p:nvPicPr>
          <p:cNvPr id="6280" name="picture 628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635137" y="2263801"/>
            <a:ext cx="603231" cy="1739893"/>
          </a:xfrm>
          <a:prstGeom prst="rect">
            <a:avLst/>
          </a:prstGeom>
        </p:spPr>
      </p:pic>
      <p:grpSp>
        <p:nvGrpSpPr>
          <p:cNvPr id="972" name="group 972"/>
          <p:cNvGrpSpPr/>
          <p:nvPr/>
        </p:nvGrpSpPr>
        <p:grpSpPr>
          <a:xfrm rot="21600000">
            <a:off x="4511687" y="4321161"/>
            <a:ext cx="2406636" cy="368284"/>
            <a:chOff x="0" y="0"/>
            <a:chExt cx="2406636" cy="368284"/>
          </a:xfrm>
        </p:grpSpPr>
        <p:pic>
          <p:nvPicPr>
            <p:cNvPr id="6282" name="picture 628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6636" cy="368284"/>
            </a:xfrm>
            <a:prstGeom prst="rect">
              <a:avLst/>
            </a:prstGeom>
          </p:spPr>
        </p:pic>
        <p:sp>
          <p:nvSpPr>
            <p:cNvPr id="6284" name="textbox 6284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ts val="1355"/>
                </a:lnSpc>
              </a:pPr>
              <a:r>
                <a:rPr sz="1700" b="1" kern="0" spc="0" baseline="-8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杰西博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JCB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8056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974" name="group 974"/>
          <p:cNvGrpSpPr/>
          <p:nvPr/>
        </p:nvGrpSpPr>
        <p:grpSpPr>
          <a:xfrm rot="21600000">
            <a:off x="682654" y="6911933"/>
            <a:ext cx="2413003" cy="361997"/>
            <a:chOff x="0" y="0"/>
            <a:chExt cx="2413003" cy="361997"/>
          </a:xfrm>
        </p:grpSpPr>
        <p:pic>
          <p:nvPicPr>
            <p:cNvPr id="6286" name="picture 628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13003" cy="361997"/>
            </a:xfrm>
            <a:prstGeom prst="rect">
              <a:avLst/>
            </a:prstGeom>
          </p:spPr>
        </p:pic>
        <p:sp>
          <p:nvSpPr>
            <p:cNvPr id="6288" name="textbox 6288"/>
            <p:cNvSpPr/>
            <p:nvPr/>
          </p:nvSpPr>
          <p:spPr>
            <a:xfrm>
              <a:off x="-12700" y="-12700"/>
              <a:ext cx="2439035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100000"/>
                </a:lnSpc>
                <a:spcBef>
                  <a:spcPts val="0"/>
                </a:spcBef>
              </a:pPr>
              <a:r>
                <a:rPr sz="17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久保田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KX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155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976" name="group 976"/>
          <p:cNvGrpSpPr/>
          <p:nvPr/>
        </p:nvGrpSpPr>
        <p:grpSpPr>
          <a:xfrm rot="21600000">
            <a:off x="682654" y="4327553"/>
            <a:ext cx="2406636" cy="361892"/>
            <a:chOff x="0" y="0"/>
            <a:chExt cx="2406636" cy="361892"/>
          </a:xfrm>
        </p:grpSpPr>
        <p:pic>
          <p:nvPicPr>
            <p:cNvPr id="6290" name="picture 629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6636" cy="361892"/>
            </a:xfrm>
            <a:prstGeom prst="rect">
              <a:avLst/>
            </a:prstGeom>
          </p:spPr>
        </p:pic>
        <p:sp>
          <p:nvSpPr>
            <p:cNvPr id="6292" name="textbox 6292"/>
            <p:cNvSpPr/>
            <p:nvPr/>
          </p:nvSpPr>
          <p:spPr>
            <a:xfrm>
              <a:off x="-12700" y="-12700"/>
              <a:ext cx="243205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ts val="1375"/>
                </a:lnSpc>
                <a:spcBef>
                  <a:spcPts val="5"/>
                </a:spcBef>
              </a:pPr>
              <a:r>
                <a:rPr sz="1700" b="1" kern="0" spc="0" baseline="-8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杰西博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JCB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978" name="group 978"/>
          <p:cNvGrpSpPr/>
          <p:nvPr/>
        </p:nvGrpSpPr>
        <p:grpSpPr>
          <a:xfrm rot="21600000">
            <a:off x="4505321" y="6911933"/>
            <a:ext cx="2400269" cy="361997"/>
            <a:chOff x="0" y="0"/>
            <a:chExt cx="2400269" cy="361997"/>
          </a:xfrm>
        </p:grpSpPr>
        <p:pic>
          <p:nvPicPr>
            <p:cNvPr id="6294" name="picture 629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0269" cy="361997"/>
            </a:xfrm>
            <a:prstGeom prst="rect">
              <a:avLst/>
            </a:prstGeom>
          </p:spPr>
        </p:pic>
        <p:sp>
          <p:nvSpPr>
            <p:cNvPr id="6296" name="textbox 6296"/>
            <p:cNvSpPr/>
            <p:nvPr/>
          </p:nvSpPr>
          <p:spPr>
            <a:xfrm>
              <a:off x="-12700" y="-12700"/>
              <a:ext cx="242570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100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久保田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KX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185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980" name="group 980"/>
          <p:cNvGrpSpPr/>
          <p:nvPr/>
        </p:nvGrpSpPr>
        <p:grpSpPr>
          <a:xfrm rot="21600000">
            <a:off x="4518054" y="1743068"/>
            <a:ext cx="2406636" cy="355606"/>
            <a:chOff x="0" y="0"/>
            <a:chExt cx="2406636" cy="355606"/>
          </a:xfrm>
        </p:grpSpPr>
        <p:pic>
          <p:nvPicPr>
            <p:cNvPr id="6298" name="picture 629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6300" name="textbox 6300"/>
            <p:cNvSpPr/>
            <p:nvPr/>
          </p:nvSpPr>
          <p:spPr>
            <a:xfrm>
              <a:off x="-12700" y="-12700"/>
              <a:ext cx="2432050" cy="4025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ts val="1335"/>
                </a:lnSpc>
              </a:pPr>
              <a:r>
                <a:rPr sz="1700" b="1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斗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山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DX260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982" name="group 982"/>
          <p:cNvGrpSpPr/>
          <p:nvPr/>
        </p:nvGrpSpPr>
        <p:grpSpPr>
          <a:xfrm rot="21600000">
            <a:off x="682654" y="1743068"/>
            <a:ext cx="2400269" cy="355606"/>
            <a:chOff x="0" y="0"/>
            <a:chExt cx="2400269" cy="355606"/>
          </a:xfrm>
        </p:grpSpPr>
        <p:pic>
          <p:nvPicPr>
            <p:cNvPr id="6302" name="picture 630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0269" cy="355606"/>
            </a:xfrm>
            <a:prstGeom prst="rect">
              <a:avLst/>
            </a:prstGeom>
          </p:spPr>
        </p:pic>
        <p:sp>
          <p:nvSpPr>
            <p:cNvPr id="6304" name="textbox 6304"/>
            <p:cNvSpPr/>
            <p:nvPr/>
          </p:nvSpPr>
          <p:spPr>
            <a:xfrm>
              <a:off x="-12700" y="-12700"/>
              <a:ext cx="2425700" cy="4025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ts val="1335"/>
                </a:lnSpc>
              </a:pPr>
              <a:r>
                <a:rPr sz="1700" b="1" kern="0" spc="-3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斗</a:t>
              </a:r>
              <a:r>
                <a:rPr sz="1100" kern="0" spc="-1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山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DX75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6306" name="textbox 6306"/>
          <p:cNvSpPr/>
          <p:nvPr/>
        </p:nvSpPr>
        <p:spPr>
          <a:xfrm>
            <a:off x="6530982" y="9602799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146/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8" name="picture 63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136553"/>
            <a:ext cx="7632676" cy="1066818"/>
          </a:xfrm>
          <a:prstGeom prst="rect">
            <a:avLst/>
          </a:prstGeom>
        </p:spPr>
      </p:pic>
      <p:pic>
        <p:nvPicPr>
          <p:cNvPr id="6310" name="picture 63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006991" y="2270087"/>
            <a:ext cx="1555714" cy="1860594"/>
          </a:xfrm>
          <a:prstGeom prst="rect">
            <a:avLst/>
          </a:prstGeom>
        </p:spPr>
      </p:pic>
      <p:pic>
        <p:nvPicPr>
          <p:cNvPr id="6312" name="picture 63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17611" y="4949812"/>
            <a:ext cx="1771647" cy="1606515"/>
          </a:xfrm>
          <a:prstGeom prst="rect">
            <a:avLst/>
          </a:prstGeom>
        </p:spPr>
      </p:pic>
      <p:pic>
        <p:nvPicPr>
          <p:cNvPr id="6314" name="picture 63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203348" y="7521619"/>
            <a:ext cx="1187439" cy="1784318"/>
          </a:xfrm>
          <a:prstGeom prst="rect">
            <a:avLst/>
          </a:prstGeom>
        </p:spPr>
      </p:pic>
      <p:pic>
        <p:nvPicPr>
          <p:cNvPr id="6316" name="picture 63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216557" y="7477090"/>
            <a:ext cx="1212830" cy="1739893"/>
          </a:xfrm>
          <a:prstGeom prst="rect">
            <a:avLst/>
          </a:prstGeom>
        </p:spPr>
      </p:pic>
      <p:pic>
        <p:nvPicPr>
          <p:cNvPr id="6318" name="picture 63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387447" y="2244731"/>
            <a:ext cx="1015997" cy="1905019"/>
          </a:xfrm>
          <a:prstGeom prst="rect">
            <a:avLst/>
          </a:prstGeom>
        </p:spPr>
      </p:pic>
      <p:pic>
        <p:nvPicPr>
          <p:cNvPr id="6320" name="picture 63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362609" y="4867249"/>
            <a:ext cx="819087" cy="1790709"/>
          </a:xfrm>
          <a:prstGeom prst="rect">
            <a:avLst/>
          </a:prstGeom>
        </p:spPr>
      </p:pic>
      <p:grpSp>
        <p:nvGrpSpPr>
          <p:cNvPr id="984" name="group 984"/>
          <p:cNvGrpSpPr/>
          <p:nvPr/>
        </p:nvGrpSpPr>
        <p:grpSpPr>
          <a:xfrm rot="21600000">
            <a:off x="682654" y="6911933"/>
            <a:ext cx="2393903" cy="361997"/>
            <a:chOff x="0" y="0"/>
            <a:chExt cx="2393903" cy="361997"/>
          </a:xfrm>
        </p:grpSpPr>
        <p:pic>
          <p:nvPicPr>
            <p:cNvPr id="6322" name="picture 63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393903" cy="361997"/>
            </a:xfrm>
            <a:prstGeom prst="rect">
              <a:avLst/>
            </a:prstGeom>
          </p:spPr>
        </p:pic>
        <p:sp>
          <p:nvSpPr>
            <p:cNvPr id="6324" name="textbox 6324"/>
            <p:cNvSpPr/>
            <p:nvPr/>
          </p:nvSpPr>
          <p:spPr>
            <a:xfrm>
              <a:off x="-12700" y="-12700"/>
              <a:ext cx="2419350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99000"/>
                </a:lnSpc>
                <a:spcBef>
                  <a:spcPts val="5"/>
                </a:spcBef>
              </a:pPr>
              <a:r>
                <a:rPr sz="1700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卡特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E312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986" name="group 986"/>
          <p:cNvGrpSpPr/>
          <p:nvPr/>
        </p:nvGrpSpPr>
        <p:grpSpPr>
          <a:xfrm rot="21600000">
            <a:off x="4498954" y="4327553"/>
            <a:ext cx="2425737" cy="355606"/>
            <a:chOff x="0" y="0"/>
            <a:chExt cx="2425737" cy="355606"/>
          </a:xfrm>
        </p:grpSpPr>
        <p:pic>
          <p:nvPicPr>
            <p:cNvPr id="6326" name="picture 632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25737" cy="355606"/>
            </a:xfrm>
            <a:prstGeom prst="rect">
              <a:avLst/>
            </a:prstGeom>
          </p:spPr>
        </p:pic>
        <p:sp>
          <p:nvSpPr>
            <p:cNvPr id="6328" name="textbox 6328"/>
            <p:cNvSpPr/>
            <p:nvPr/>
          </p:nvSpPr>
          <p:spPr>
            <a:xfrm>
              <a:off x="-12700" y="-12700"/>
              <a:ext cx="2451735" cy="4000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ts val="1370"/>
                </a:lnSpc>
              </a:pPr>
              <a:r>
                <a:rPr sz="1700" b="1" kern="0" spc="0" baseline="-5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700" b="1" kern="0" spc="-10" baseline="4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卡</a:t>
              </a:r>
              <a:r>
                <a:rPr sz="1100" kern="0" spc="-2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700" b="1" kern="0" spc="-10" baseline="4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特</a:t>
              </a:r>
              <a:r>
                <a:rPr sz="1700" b="1" kern="0" spc="-10" baseline="4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E307</a:t>
              </a:r>
              <a:endParaRPr sz="1700" baseline="4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988" name="group 988"/>
          <p:cNvGrpSpPr/>
          <p:nvPr/>
        </p:nvGrpSpPr>
        <p:grpSpPr>
          <a:xfrm rot="21600000">
            <a:off x="4498954" y="1743068"/>
            <a:ext cx="2413003" cy="355606"/>
            <a:chOff x="0" y="0"/>
            <a:chExt cx="2413003" cy="355606"/>
          </a:xfrm>
        </p:grpSpPr>
        <p:pic>
          <p:nvPicPr>
            <p:cNvPr id="6330" name="picture 633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6332" name="textbox 6332"/>
            <p:cNvSpPr/>
            <p:nvPr/>
          </p:nvSpPr>
          <p:spPr>
            <a:xfrm>
              <a:off x="-12700" y="-12700"/>
              <a:ext cx="2439035" cy="4000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99000"/>
                </a:lnSpc>
              </a:pPr>
              <a:r>
                <a:rPr sz="17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卡特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E301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990" name="group 990"/>
          <p:cNvGrpSpPr/>
          <p:nvPr/>
        </p:nvGrpSpPr>
        <p:grpSpPr>
          <a:xfrm rot="21600000">
            <a:off x="676287" y="4327553"/>
            <a:ext cx="2406636" cy="355606"/>
            <a:chOff x="0" y="0"/>
            <a:chExt cx="2406636" cy="355606"/>
          </a:xfrm>
        </p:grpSpPr>
        <p:pic>
          <p:nvPicPr>
            <p:cNvPr id="6334" name="picture 633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6336" name="textbox 6336"/>
            <p:cNvSpPr/>
            <p:nvPr/>
          </p:nvSpPr>
          <p:spPr>
            <a:xfrm>
              <a:off x="-12700" y="-12700"/>
              <a:ext cx="2432050" cy="4000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ts val="1355"/>
                </a:lnSpc>
                <a:spcBef>
                  <a:spcPts val="5"/>
                </a:spcBef>
              </a:pPr>
              <a:r>
                <a:rPr sz="1700" kern="0" spc="0" baseline="-5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700" kern="0" spc="20" baseline="4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卡特</a:t>
              </a:r>
              <a:r>
                <a:rPr sz="1700" kern="0" spc="20" baseline="4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E306</a:t>
              </a:r>
              <a:endParaRPr sz="1700" baseline="4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992" name="group 992"/>
          <p:cNvGrpSpPr/>
          <p:nvPr/>
        </p:nvGrpSpPr>
        <p:grpSpPr>
          <a:xfrm rot="21600000">
            <a:off x="4505321" y="6918325"/>
            <a:ext cx="2400269" cy="355606"/>
            <a:chOff x="0" y="0"/>
            <a:chExt cx="2400269" cy="355606"/>
          </a:xfrm>
        </p:grpSpPr>
        <p:pic>
          <p:nvPicPr>
            <p:cNvPr id="6338" name="picture 633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0269" cy="355606"/>
            </a:xfrm>
            <a:prstGeom prst="rect">
              <a:avLst/>
            </a:prstGeom>
          </p:spPr>
        </p:pic>
        <p:sp>
          <p:nvSpPr>
            <p:cNvPr id="6340" name="textbox 6340"/>
            <p:cNvSpPr/>
            <p:nvPr/>
          </p:nvSpPr>
          <p:spPr>
            <a:xfrm>
              <a:off x="-12700" y="-12700"/>
              <a:ext cx="2425700" cy="4000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99000"/>
                </a:lnSpc>
              </a:pPr>
              <a:r>
                <a:rPr sz="1700" b="1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卡特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E320D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994" name="group 994"/>
          <p:cNvGrpSpPr/>
          <p:nvPr/>
        </p:nvGrpSpPr>
        <p:grpSpPr>
          <a:xfrm rot="21600000">
            <a:off x="676287" y="1743069"/>
            <a:ext cx="2400269" cy="349215"/>
            <a:chOff x="0" y="0"/>
            <a:chExt cx="2400269" cy="349215"/>
          </a:xfrm>
        </p:grpSpPr>
        <p:pic>
          <p:nvPicPr>
            <p:cNvPr id="6342" name="picture 634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0269" cy="349215"/>
            </a:xfrm>
            <a:prstGeom prst="rect">
              <a:avLst/>
            </a:prstGeom>
          </p:spPr>
        </p:pic>
        <p:sp>
          <p:nvSpPr>
            <p:cNvPr id="6344" name="textbox 6344"/>
            <p:cNvSpPr/>
            <p:nvPr/>
          </p:nvSpPr>
          <p:spPr>
            <a:xfrm>
              <a:off x="-12700" y="-12700"/>
              <a:ext cx="2425700" cy="3943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100000"/>
                </a:lnSpc>
              </a:pPr>
              <a:r>
                <a:rPr sz="17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久保田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U15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6346" name="textbox 6346"/>
          <p:cNvSpPr/>
          <p:nvPr/>
        </p:nvSpPr>
        <p:spPr>
          <a:xfrm>
            <a:off x="981082" y="1001675"/>
            <a:ext cx="1802764" cy="157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</a:t>
            </a:r>
            <a:r>
              <a:rPr sz="1100" b="1" kern="0" spc="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Excavator</a:t>
            </a:r>
            <a:r>
              <a:rPr sz="1100" b="1" kern="0" spc="7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Par</a:t>
            </a:r>
            <a:r>
              <a:rPr sz="1100" b="1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ts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6348" name="picture 634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6350" name="picture 635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6352" name="textbox 6352"/>
          <p:cNvSpPr/>
          <p:nvPr/>
        </p:nvSpPr>
        <p:spPr>
          <a:xfrm>
            <a:off x="479411" y="9609086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147/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4" name="picture 63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sp>
        <p:nvSpPr>
          <p:cNvPr id="6356" name="textbox 6356"/>
          <p:cNvSpPr/>
          <p:nvPr/>
        </p:nvSpPr>
        <p:spPr>
          <a:xfrm>
            <a:off x="3175" y="136553"/>
            <a:ext cx="7658100" cy="1067435"/>
          </a:xfrm>
          <a:prstGeom prst="rect">
            <a:avLst/>
          </a:prstGeom>
          <a:solidFill>
            <a:srgbClr val="1027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17515" indent="828040" algn="l" rtl="0" eaLnBrk="0">
              <a:lnSpc>
                <a:spcPct val="106000"/>
              </a:lnSpc>
              <a:spcBef>
                <a:spcPts val="5"/>
              </a:spcBef>
            </a:pPr>
            <a:r>
              <a:rPr sz="1500" b="1" kern="0" spc="1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分油盅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</a:t>
            </a:r>
            <a:r>
              <a:rPr sz="1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GREASE</a:t>
            </a:r>
            <a:r>
              <a:rPr sz="15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5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TRAP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358" name="picture 63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75266" y="2238340"/>
            <a:ext cx="1155682" cy="1784422"/>
          </a:xfrm>
          <a:prstGeom prst="rect">
            <a:avLst/>
          </a:prstGeom>
        </p:spPr>
      </p:pic>
      <p:pic>
        <p:nvPicPr>
          <p:cNvPr id="6360" name="picture 63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470062" y="4873640"/>
            <a:ext cx="984240" cy="1822456"/>
          </a:xfrm>
          <a:prstGeom prst="rect">
            <a:avLst/>
          </a:prstGeom>
        </p:spPr>
      </p:pic>
      <p:pic>
        <p:nvPicPr>
          <p:cNvPr id="6362" name="picture 63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539866" y="7394526"/>
            <a:ext cx="927092" cy="1822456"/>
          </a:xfrm>
          <a:prstGeom prst="rect">
            <a:avLst/>
          </a:prstGeom>
        </p:spPr>
      </p:pic>
      <p:pic>
        <p:nvPicPr>
          <p:cNvPr id="6364" name="picture 63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362609" y="7419987"/>
            <a:ext cx="914359" cy="1752571"/>
          </a:xfrm>
          <a:prstGeom prst="rect">
            <a:avLst/>
          </a:prstGeom>
        </p:spPr>
      </p:pic>
      <p:pic>
        <p:nvPicPr>
          <p:cNvPr id="6366" name="picture 636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445147" y="4810147"/>
            <a:ext cx="761940" cy="1968512"/>
          </a:xfrm>
          <a:prstGeom prst="rect">
            <a:avLst/>
          </a:prstGeom>
        </p:spPr>
      </p:pic>
      <p:pic>
        <p:nvPicPr>
          <p:cNvPr id="6368" name="picture 636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533499" y="2352649"/>
            <a:ext cx="679479" cy="1695469"/>
          </a:xfrm>
          <a:prstGeom prst="rect">
            <a:avLst/>
          </a:prstGeom>
        </p:spPr>
      </p:pic>
      <p:grpSp>
        <p:nvGrpSpPr>
          <p:cNvPr id="996" name="group 996"/>
          <p:cNvGrpSpPr/>
          <p:nvPr/>
        </p:nvGrpSpPr>
        <p:grpSpPr>
          <a:xfrm rot="21600000">
            <a:off x="682654" y="4327553"/>
            <a:ext cx="2406636" cy="361892"/>
            <a:chOff x="0" y="0"/>
            <a:chExt cx="2406636" cy="361892"/>
          </a:xfrm>
        </p:grpSpPr>
        <p:pic>
          <p:nvPicPr>
            <p:cNvPr id="6370" name="picture 637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6636" cy="361892"/>
            </a:xfrm>
            <a:prstGeom prst="rect">
              <a:avLst/>
            </a:prstGeom>
          </p:spPr>
        </p:pic>
        <p:sp>
          <p:nvSpPr>
            <p:cNvPr id="6372" name="textbox 6372"/>
            <p:cNvSpPr/>
            <p:nvPr/>
          </p:nvSpPr>
          <p:spPr>
            <a:xfrm>
              <a:off x="-12700" y="-12700"/>
              <a:ext cx="2432050" cy="40766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ts val="1255"/>
                </a:lnSpc>
                <a:spcBef>
                  <a:spcPts val="5"/>
                </a:spcBef>
              </a:pPr>
              <a:r>
                <a:rPr sz="1600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临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工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E6210F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998" name="group 998"/>
          <p:cNvGrpSpPr/>
          <p:nvPr/>
        </p:nvGrpSpPr>
        <p:grpSpPr>
          <a:xfrm rot="21600000">
            <a:off x="4505321" y="4327553"/>
            <a:ext cx="2419370" cy="355606"/>
            <a:chOff x="0" y="0"/>
            <a:chExt cx="2419370" cy="355606"/>
          </a:xfrm>
        </p:grpSpPr>
        <p:pic>
          <p:nvPicPr>
            <p:cNvPr id="6374" name="picture 637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19370" cy="355606"/>
            </a:xfrm>
            <a:prstGeom prst="rect">
              <a:avLst/>
            </a:prstGeom>
          </p:spPr>
        </p:pic>
        <p:sp>
          <p:nvSpPr>
            <p:cNvPr id="6376" name="textbox 6376"/>
            <p:cNvSpPr/>
            <p:nvPr/>
          </p:nvSpPr>
          <p:spPr>
            <a:xfrm>
              <a:off x="-12700" y="-12700"/>
              <a:ext cx="2445385" cy="4013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ts val="1255"/>
                </a:lnSpc>
                <a:spcBef>
                  <a:spcPts val="0"/>
                </a:spcBef>
              </a:pPr>
              <a:r>
                <a:rPr sz="1600" b="1" kern="0" spc="0" baseline="-5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柳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工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CL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G906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00" name="group 1000"/>
          <p:cNvGrpSpPr/>
          <p:nvPr/>
        </p:nvGrpSpPr>
        <p:grpSpPr>
          <a:xfrm rot="21600000">
            <a:off x="4505321" y="6918325"/>
            <a:ext cx="2413003" cy="355606"/>
            <a:chOff x="0" y="0"/>
            <a:chExt cx="2413003" cy="355606"/>
          </a:xfrm>
        </p:grpSpPr>
        <p:pic>
          <p:nvPicPr>
            <p:cNvPr id="6378" name="picture 637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6380" name="textbox 6380"/>
            <p:cNvSpPr/>
            <p:nvPr/>
          </p:nvSpPr>
          <p:spPr>
            <a:xfrm>
              <a:off x="-12700" y="-12700"/>
              <a:ext cx="2439035" cy="4000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97000"/>
                </a:lnSpc>
              </a:pPr>
              <a:r>
                <a:rPr sz="16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柳</a:t>
              </a:r>
              <a:r>
                <a:rPr sz="1000" kern="0" spc="-16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工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CLG925C</a:t>
              </a:r>
              <a:r>
                <a:rPr sz="1000" kern="0" spc="1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灰</a:t>
              </a:r>
              <a:endParaRPr sz="1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002" name="group 1002"/>
          <p:cNvGrpSpPr/>
          <p:nvPr/>
        </p:nvGrpSpPr>
        <p:grpSpPr>
          <a:xfrm rot="21600000">
            <a:off x="688944" y="6918325"/>
            <a:ext cx="2400346" cy="355606"/>
            <a:chOff x="0" y="0"/>
            <a:chExt cx="2400346" cy="355606"/>
          </a:xfrm>
        </p:grpSpPr>
        <p:pic>
          <p:nvPicPr>
            <p:cNvPr id="6382" name="picture 638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0346" cy="355606"/>
            </a:xfrm>
            <a:prstGeom prst="rect">
              <a:avLst/>
            </a:prstGeom>
          </p:spPr>
        </p:pic>
        <p:sp>
          <p:nvSpPr>
            <p:cNvPr id="6384" name="textbox 6384"/>
            <p:cNvSpPr/>
            <p:nvPr/>
          </p:nvSpPr>
          <p:spPr>
            <a:xfrm>
              <a:off x="-12700" y="-12700"/>
              <a:ext cx="2426335" cy="4013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ts val="1270"/>
                </a:lnSpc>
              </a:pPr>
              <a:r>
                <a:rPr sz="1600" kern="0" spc="0" baseline="-5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柳</a:t>
              </a:r>
              <a:r>
                <a:rPr sz="1000" kern="0" spc="-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工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CLG925C</a:t>
              </a:r>
              <a:endParaRPr sz="1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004" name="group 1004"/>
          <p:cNvGrpSpPr/>
          <p:nvPr/>
        </p:nvGrpSpPr>
        <p:grpSpPr>
          <a:xfrm rot="21600000">
            <a:off x="4511687" y="1743068"/>
            <a:ext cx="2400270" cy="355606"/>
            <a:chOff x="0" y="0"/>
            <a:chExt cx="2400270" cy="355606"/>
          </a:xfrm>
        </p:grpSpPr>
        <p:pic>
          <p:nvPicPr>
            <p:cNvPr id="6386" name="picture 638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0270" cy="355606"/>
            </a:xfrm>
            <a:prstGeom prst="rect">
              <a:avLst/>
            </a:prstGeom>
          </p:spPr>
        </p:pic>
        <p:sp>
          <p:nvSpPr>
            <p:cNvPr id="6388" name="textbox 6388"/>
            <p:cNvSpPr/>
            <p:nvPr/>
          </p:nvSpPr>
          <p:spPr>
            <a:xfrm>
              <a:off x="-12700" y="-12700"/>
              <a:ext cx="2425700" cy="3994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98000"/>
                </a:lnSpc>
              </a:pPr>
              <a:r>
                <a:rPr sz="1600" b="1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000" b="1" kern="0" spc="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力士德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SC</a:t>
              </a:r>
              <a:r>
                <a:rPr sz="1000" b="1" kern="0" spc="4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8</a:t>
              </a:r>
              <a:r>
                <a:rPr sz="1000" b="1" kern="0" spc="3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0</a:t>
              </a:r>
              <a:endParaRPr sz="1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006" name="group 1006"/>
          <p:cNvGrpSpPr/>
          <p:nvPr/>
        </p:nvGrpSpPr>
        <p:grpSpPr>
          <a:xfrm rot="21600000">
            <a:off x="682654" y="1743068"/>
            <a:ext cx="2400269" cy="355606"/>
            <a:chOff x="0" y="0"/>
            <a:chExt cx="2400269" cy="355606"/>
          </a:xfrm>
        </p:grpSpPr>
        <p:pic>
          <p:nvPicPr>
            <p:cNvPr id="6390" name="picture 639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0269" cy="355606"/>
            </a:xfrm>
            <a:prstGeom prst="rect">
              <a:avLst/>
            </a:prstGeom>
          </p:spPr>
        </p:pic>
        <p:sp>
          <p:nvSpPr>
            <p:cNvPr id="6392" name="textbox 6392"/>
            <p:cNvSpPr/>
            <p:nvPr/>
          </p:nvSpPr>
          <p:spPr>
            <a:xfrm>
              <a:off x="-12700" y="-12700"/>
              <a:ext cx="2425700" cy="4000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98000"/>
                </a:lnSpc>
                <a:spcBef>
                  <a:spcPts val="0"/>
                </a:spcBef>
              </a:pPr>
              <a:r>
                <a:rPr sz="1600" b="1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凯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斯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CASE210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6394" name="textbox 6394"/>
          <p:cNvSpPr/>
          <p:nvPr/>
        </p:nvSpPr>
        <p:spPr>
          <a:xfrm>
            <a:off x="6530981" y="9451971"/>
            <a:ext cx="1155700" cy="410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10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148/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      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396" name="picture 639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7358801" y="9464671"/>
            <a:ext cx="311127" cy="355606"/>
          </a:xfrm>
          <a:prstGeom prst="rect">
            <a:avLst/>
          </a:prstGeom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8" name="group 1008"/>
          <p:cNvGrpSpPr/>
          <p:nvPr/>
        </p:nvGrpSpPr>
        <p:grpSpPr>
          <a:xfrm rot="21600000">
            <a:off x="3175" y="136553"/>
            <a:ext cx="7632676" cy="1066818"/>
            <a:chOff x="0" y="0"/>
            <a:chExt cx="7632676" cy="1066818"/>
          </a:xfrm>
        </p:grpSpPr>
        <p:pic>
          <p:nvPicPr>
            <p:cNvPr id="6398" name="picture 639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2676" cy="1066818"/>
            </a:xfrm>
            <a:prstGeom prst="rect">
              <a:avLst/>
            </a:prstGeom>
          </p:spPr>
        </p:pic>
        <p:sp>
          <p:nvSpPr>
            <p:cNvPr id="6400" name="textbox 6400"/>
            <p:cNvSpPr/>
            <p:nvPr/>
          </p:nvSpPr>
          <p:spPr>
            <a:xfrm>
              <a:off x="-12700" y="-12700"/>
              <a:ext cx="7658100" cy="11239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3300" algn="l" rtl="0" eaLnBrk="0">
                <a:lnSpc>
                  <a:spcPct val="79000"/>
                </a:lnSpc>
              </a:pP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100" b="1" kern="0" spc="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Excavator</a:t>
              </a:r>
              <a:r>
                <a:rPr sz="1100" b="1" kern="0" spc="7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Par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ts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6402" name="picture 64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28738" y="4829216"/>
            <a:ext cx="1250954" cy="1892236"/>
          </a:xfrm>
          <a:prstGeom prst="rect">
            <a:avLst/>
          </a:prstGeom>
        </p:spPr>
      </p:pic>
      <p:pic>
        <p:nvPicPr>
          <p:cNvPr id="6404" name="picture 64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30300" y="7597790"/>
            <a:ext cx="1035097" cy="1695468"/>
          </a:xfrm>
          <a:prstGeom prst="rect">
            <a:avLst/>
          </a:prstGeom>
        </p:spPr>
      </p:pic>
      <p:pic>
        <p:nvPicPr>
          <p:cNvPr id="6406" name="picture 64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292728" y="4772009"/>
            <a:ext cx="869945" cy="1981189"/>
          </a:xfrm>
          <a:prstGeom prst="rect">
            <a:avLst/>
          </a:prstGeom>
        </p:spPr>
      </p:pic>
      <p:pic>
        <p:nvPicPr>
          <p:cNvPr id="6408" name="picture 640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387999" y="7489873"/>
            <a:ext cx="920726" cy="1746180"/>
          </a:xfrm>
          <a:prstGeom prst="rect">
            <a:avLst/>
          </a:prstGeom>
        </p:spPr>
      </p:pic>
      <p:pic>
        <p:nvPicPr>
          <p:cNvPr id="6410" name="picture 64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527209" y="2251122"/>
            <a:ext cx="825454" cy="1777927"/>
          </a:xfrm>
          <a:prstGeom prst="rect">
            <a:avLst/>
          </a:prstGeom>
        </p:spPr>
      </p:pic>
      <p:pic>
        <p:nvPicPr>
          <p:cNvPr id="6412" name="picture 64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495928" y="2206593"/>
            <a:ext cx="711159" cy="1898732"/>
          </a:xfrm>
          <a:prstGeom prst="rect">
            <a:avLst/>
          </a:prstGeom>
        </p:spPr>
      </p:pic>
      <p:grpSp>
        <p:nvGrpSpPr>
          <p:cNvPr id="1010" name="group 1010"/>
          <p:cNvGrpSpPr/>
          <p:nvPr/>
        </p:nvGrpSpPr>
        <p:grpSpPr>
          <a:xfrm rot="21600000">
            <a:off x="676287" y="4321161"/>
            <a:ext cx="2406636" cy="368284"/>
            <a:chOff x="0" y="0"/>
            <a:chExt cx="2406636" cy="368284"/>
          </a:xfrm>
        </p:grpSpPr>
        <p:pic>
          <p:nvPicPr>
            <p:cNvPr id="6414" name="picture 64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6636" cy="368284"/>
            </a:xfrm>
            <a:prstGeom prst="rect">
              <a:avLst/>
            </a:prstGeom>
          </p:spPr>
        </p:pic>
        <p:sp>
          <p:nvSpPr>
            <p:cNvPr id="6416" name="textbox 6416"/>
            <p:cNvSpPr/>
            <p:nvPr/>
          </p:nvSpPr>
          <p:spPr>
            <a:xfrm>
              <a:off x="-12700" y="-12700"/>
              <a:ext cx="2432050" cy="4152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ts val="1420"/>
                </a:lnSpc>
                <a:spcBef>
                  <a:spcPts val="5"/>
                </a:spcBef>
              </a:pPr>
              <a:r>
                <a:rPr sz="1700" kern="0" spc="0" baseline="-8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700" b="1" kern="0" spc="20" baseline="4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龙工</a:t>
              </a:r>
              <a:r>
                <a:rPr sz="1700" b="1" kern="0" spc="0" baseline="4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LG</a:t>
              </a:r>
              <a:r>
                <a:rPr sz="1700" b="1" kern="0" spc="10" baseline="4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6150</a:t>
              </a:r>
              <a:endParaRPr sz="1700" baseline="4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012" name="group 1012"/>
          <p:cNvGrpSpPr/>
          <p:nvPr/>
        </p:nvGrpSpPr>
        <p:grpSpPr>
          <a:xfrm rot="21600000">
            <a:off x="682654" y="6911933"/>
            <a:ext cx="2400269" cy="361997"/>
            <a:chOff x="0" y="0"/>
            <a:chExt cx="2400269" cy="361997"/>
          </a:xfrm>
        </p:grpSpPr>
        <p:pic>
          <p:nvPicPr>
            <p:cNvPr id="6418" name="picture 641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0269" cy="361997"/>
            </a:xfrm>
            <a:prstGeom prst="rect">
              <a:avLst/>
            </a:prstGeom>
          </p:spPr>
        </p:pic>
        <p:sp>
          <p:nvSpPr>
            <p:cNvPr id="6420" name="textbox 6420"/>
            <p:cNvSpPr/>
            <p:nvPr/>
          </p:nvSpPr>
          <p:spPr>
            <a:xfrm>
              <a:off x="-12700" y="-12700"/>
              <a:ext cx="2425700" cy="4089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335"/>
                </a:lnSpc>
              </a:pPr>
              <a:r>
                <a:rPr sz="17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日立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ZAX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55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014" name="group 1014"/>
          <p:cNvGrpSpPr/>
          <p:nvPr/>
        </p:nvGrpSpPr>
        <p:grpSpPr>
          <a:xfrm rot="21600000">
            <a:off x="4498954" y="6918325"/>
            <a:ext cx="2419370" cy="355606"/>
            <a:chOff x="0" y="0"/>
            <a:chExt cx="2419370" cy="355606"/>
          </a:xfrm>
        </p:grpSpPr>
        <p:pic>
          <p:nvPicPr>
            <p:cNvPr id="6422" name="picture 642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19370" cy="355606"/>
            </a:xfrm>
            <a:prstGeom prst="rect">
              <a:avLst/>
            </a:prstGeom>
          </p:spPr>
        </p:pic>
        <p:sp>
          <p:nvSpPr>
            <p:cNvPr id="6424" name="textbox 6424"/>
            <p:cNvSpPr/>
            <p:nvPr/>
          </p:nvSpPr>
          <p:spPr>
            <a:xfrm>
              <a:off x="-12700" y="-12700"/>
              <a:ext cx="2445385" cy="4044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94000"/>
                </a:lnSpc>
              </a:pPr>
              <a:r>
                <a:rPr sz="1700" b="1" kern="0" spc="-7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200" i="1" kern="0" spc="-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日立</a:t>
              </a:r>
              <a:r>
                <a:rPr sz="1200" kern="0" spc="-3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200" i="1" kern="0" spc="-7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ZAX75</a:t>
              </a:r>
              <a:endParaRPr sz="12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016" name="group 1016"/>
          <p:cNvGrpSpPr/>
          <p:nvPr/>
        </p:nvGrpSpPr>
        <p:grpSpPr>
          <a:xfrm rot="21600000">
            <a:off x="4498954" y="4327553"/>
            <a:ext cx="2419370" cy="355606"/>
            <a:chOff x="0" y="0"/>
            <a:chExt cx="2419370" cy="355606"/>
          </a:xfrm>
        </p:grpSpPr>
        <p:pic>
          <p:nvPicPr>
            <p:cNvPr id="6426" name="picture 642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19370" cy="355606"/>
            </a:xfrm>
            <a:prstGeom prst="rect">
              <a:avLst/>
            </a:prstGeom>
          </p:spPr>
        </p:pic>
        <p:sp>
          <p:nvSpPr>
            <p:cNvPr id="6428" name="textbox 6428"/>
            <p:cNvSpPr/>
            <p:nvPr/>
          </p:nvSpPr>
          <p:spPr>
            <a:xfrm>
              <a:off x="-12700" y="-12700"/>
              <a:ext cx="2445385" cy="4025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ts val="1355"/>
                </a:lnSpc>
                <a:spcBef>
                  <a:spcPts val="5"/>
                </a:spcBef>
              </a:pPr>
              <a:r>
                <a:rPr sz="1700" b="1" kern="0" spc="-2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</a:t>
              </a:r>
              <a:r>
                <a:rPr sz="1700" kern="0" spc="-20" baseline="3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日</a:t>
              </a:r>
              <a:r>
                <a:rPr sz="1100" kern="0" spc="-1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700" kern="0" spc="-20" baseline="3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立</a:t>
              </a:r>
              <a:r>
                <a:rPr sz="1700" kern="0" spc="-20" baseline="3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EX65</a:t>
              </a:r>
              <a:endParaRPr sz="1700" baseline="3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018" name="group 1018"/>
          <p:cNvGrpSpPr/>
          <p:nvPr/>
        </p:nvGrpSpPr>
        <p:grpSpPr>
          <a:xfrm rot="21600000">
            <a:off x="4492587" y="1743068"/>
            <a:ext cx="2413003" cy="355606"/>
            <a:chOff x="0" y="0"/>
            <a:chExt cx="2413003" cy="355606"/>
          </a:xfrm>
        </p:grpSpPr>
        <p:pic>
          <p:nvPicPr>
            <p:cNvPr id="6430" name="picture 643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6432" name="textbox 6432"/>
            <p:cNvSpPr/>
            <p:nvPr/>
          </p:nvSpPr>
          <p:spPr>
            <a:xfrm>
              <a:off x="-12700" y="-12700"/>
              <a:ext cx="2439035" cy="4025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335"/>
                </a:lnSpc>
                <a:spcBef>
                  <a:spcPts val="5"/>
                </a:spcBef>
              </a:pPr>
              <a:r>
                <a:rPr sz="17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龙工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LG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6065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20" name="group 1020"/>
          <p:cNvGrpSpPr/>
          <p:nvPr/>
        </p:nvGrpSpPr>
        <p:grpSpPr>
          <a:xfrm rot="21600000">
            <a:off x="676287" y="1743068"/>
            <a:ext cx="2393902" cy="355606"/>
            <a:chOff x="0" y="0"/>
            <a:chExt cx="2393902" cy="355606"/>
          </a:xfrm>
        </p:grpSpPr>
        <p:pic>
          <p:nvPicPr>
            <p:cNvPr id="6434" name="picture 643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393902" cy="355606"/>
            </a:xfrm>
            <a:prstGeom prst="rect">
              <a:avLst/>
            </a:prstGeom>
          </p:spPr>
        </p:pic>
        <p:sp>
          <p:nvSpPr>
            <p:cNvPr id="6436" name="textbox 6436"/>
            <p:cNvSpPr/>
            <p:nvPr/>
          </p:nvSpPr>
          <p:spPr>
            <a:xfrm>
              <a:off x="-12700" y="-12700"/>
              <a:ext cx="2419350" cy="4019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100000"/>
                </a:lnSpc>
                <a:spcBef>
                  <a:spcPts val="0"/>
                </a:spcBef>
              </a:pPr>
              <a:r>
                <a:rPr sz="17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柳</a:t>
              </a:r>
              <a:r>
                <a:rPr sz="1100" kern="0" spc="-2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工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CLG936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pic>
        <p:nvPicPr>
          <p:cNvPr id="6438" name="picture 643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6440" name="picture 644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6442" name="textbox 6442"/>
          <p:cNvSpPr/>
          <p:nvPr/>
        </p:nvSpPr>
        <p:spPr>
          <a:xfrm>
            <a:off x="479411" y="9609086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149/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44" name="picture 64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sp>
        <p:nvSpPr>
          <p:cNvPr id="6446" name="textbox 6446"/>
          <p:cNvSpPr/>
          <p:nvPr/>
        </p:nvSpPr>
        <p:spPr>
          <a:xfrm>
            <a:off x="3175" y="136553"/>
            <a:ext cx="7658100" cy="1060450"/>
          </a:xfrm>
          <a:prstGeom prst="rect">
            <a:avLst/>
          </a:prstGeom>
          <a:solidFill>
            <a:srgbClr val="10268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17515" indent="828040" algn="l" rtl="0" eaLnBrk="0">
              <a:lnSpc>
                <a:spcPct val="101000"/>
              </a:lnSpc>
            </a:pPr>
            <a:r>
              <a:rPr sz="1600" b="1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分油盅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GREASE</a:t>
            </a:r>
            <a:r>
              <a:rPr sz="1600" b="1" kern="0" spc="4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TRAP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448" name="picture 64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273705" y="7400918"/>
            <a:ext cx="1003263" cy="1905018"/>
          </a:xfrm>
          <a:prstGeom prst="rect">
            <a:avLst/>
          </a:prstGeom>
        </p:spPr>
      </p:pic>
      <p:pic>
        <p:nvPicPr>
          <p:cNvPr id="6450" name="picture 64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43033" y="2282869"/>
            <a:ext cx="1047754" cy="1803387"/>
          </a:xfrm>
          <a:prstGeom prst="rect">
            <a:avLst/>
          </a:prstGeom>
        </p:spPr>
      </p:pic>
      <p:pic>
        <p:nvPicPr>
          <p:cNvPr id="6452" name="picture 64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375266" y="2219376"/>
            <a:ext cx="952482" cy="1866880"/>
          </a:xfrm>
          <a:prstGeom prst="rect">
            <a:avLst/>
          </a:prstGeom>
        </p:spPr>
      </p:pic>
      <p:pic>
        <p:nvPicPr>
          <p:cNvPr id="6454" name="picture 64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299095" y="4886318"/>
            <a:ext cx="863578" cy="1727215"/>
          </a:xfrm>
          <a:prstGeom prst="rect">
            <a:avLst/>
          </a:prstGeom>
        </p:spPr>
      </p:pic>
      <p:pic>
        <p:nvPicPr>
          <p:cNvPr id="6456" name="picture 64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539866" y="7527906"/>
            <a:ext cx="768384" cy="1708146"/>
          </a:xfrm>
          <a:prstGeom prst="rect">
            <a:avLst/>
          </a:prstGeom>
        </p:spPr>
      </p:pic>
      <p:grpSp>
        <p:nvGrpSpPr>
          <p:cNvPr id="1022" name="group 1022"/>
          <p:cNvGrpSpPr/>
          <p:nvPr/>
        </p:nvGrpSpPr>
        <p:grpSpPr>
          <a:xfrm rot="21600000">
            <a:off x="676287" y="6911933"/>
            <a:ext cx="2406636" cy="361997"/>
            <a:chOff x="0" y="0"/>
            <a:chExt cx="2406636" cy="361997"/>
          </a:xfrm>
        </p:grpSpPr>
        <p:pic>
          <p:nvPicPr>
            <p:cNvPr id="6458" name="picture 645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06636" cy="361997"/>
            </a:xfrm>
            <a:prstGeom prst="rect">
              <a:avLst/>
            </a:prstGeom>
          </p:spPr>
        </p:pic>
        <p:sp>
          <p:nvSpPr>
            <p:cNvPr id="6460" name="textbox 6460"/>
            <p:cNvSpPr/>
            <p:nvPr/>
          </p:nvSpPr>
          <p:spPr>
            <a:xfrm>
              <a:off x="-12700" y="-12700"/>
              <a:ext cx="2432050" cy="4222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590"/>
                </a:lnSpc>
                <a:spcBef>
                  <a:spcPts val="0"/>
                </a:spcBef>
              </a:pPr>
              <a:r>
                <a:rPr sz="1500" b="1" kern="0" spc="-20" baseline="-1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300" b="1" kern="0" spc="-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三</a:t>
              </a:r>
              <a:r>
                <a:rPr sz="1300" kern="0" spc="-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300" b="1" kern="0" spc="-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-</a:t>
              </a:r>
              <a:r>
                <a:rPr sz="1300" b="1" kern="0" spc="-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SY2</a:t>
              </a:r>
              <a:r>
                <a:rPr sz="1300" b="1" kern="0" spc="-3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05C</a:t>
              </a:r>
              <a:endParaRPr sz="13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024" name="group 1024"/>
          <p:cNvGrpSpPr/>
          <p:nvPr/>
        </p:nvGrpSpPr>
        <p:grpSpPr>
          <a:xfrm rot="21600000">
            <a:off x="676287" y="4327553"/>
            <a:ext cx="2400269" cy="361892"/>
            <a:chOff x="0" y="0"/>
            <a:chExt cx="2400269" cy="361892"/>
          </a:xfrm>
        </p:grpSpPr>
        <p:pic>
          <p:nvPicPr>
            <p:cNvPr id="6462" name="picture 646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0269" cy="361892"/>
            </a:xfrm>
            <a:prstGeom prst="rect">
              <a:avLst/>
            </a:prstGeom>
          </p:spPr>
        </p:pic>
        <p:sp>
          <p:nvSpPr>
            <p:cNvPr id="6464" name="textbox 6464"/>
            <p:cNvSpPr/>
            <p:nvPr/>
          </p:nvSpPr>
          <p:spPr>
            <a:xfrm>
              <a:off x="-12700" y="-12700"/>
              <a:ext cx="2425700" cy="4222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590"/>
                </a:lnSpc>
                <a:spcBef>
                  <a:spcPts val="5"/>
                </a:spcBef>
              </a:pPr>
              <a:r>
                <a:rPr sz="10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</a:t>
              </a:r>
              <a:r>
                <a:rPr sz="1300" kern="0" spc="-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三</a:t>
              </a:r>
              <a:r>
                <a:rPr sz="1300" kern="0" spc="-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300" kern="0" spc="-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-</a:t>
              </a:r>
              <a:r>
                <a:rPr sz="13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SY</a:t>
              </a:r>
              <a:r>
                <a:rPr sz="1300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75</a:t>
              </a:r>
              <a:endParaRPr sz="1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26" name="group 1026"/>
          <p:cNvGrpSpPr/>
          <p:nvPr/>
        </p:nvGrpSpPr>
        <p:grpSpPr>
          <a:xfrm rot="21600000">
            <a:off x="4511687" y="1743068"/>
            <a:ext cx="2413003" cy="355606"/>
            <a:chOff x="0" y="0"/>
            <a:chExt cx="2413003" cy="355606"/>
          </a:xfrm>
        </p:grpSpPr>
        <p:pic>
          <p:nvPicPr>
            <p:cNvPr id="6466" name="picture 646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6468" name="textbox 6468"/>
            <p:cNvSpPr/>
            <p:nvPr/>
          </p:nvSpPr>
          <p:spPr>
            <a:xfrm>
              <a:off x="-12700" y="-12700"/>
              <a:ext cx="2439035" cy="4000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ts val="1260"/>
                </a:lnSpc>
              </a:pPr>
              <a:r>
                <a:rPr sz="1500" b="1" kern="0" spc="-10" baseline="-9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500" b="1" kern="0" spc="-10" baseline="5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日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500" b="1" kern="0" spc="-10" baseline="5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立</a:t>
              </a:r>
              <a:r>
                <a:rPr sz="1500" b="1" kern="0" spc="-10" baseline="5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ZAX4</a:t>
              </a:r>
              <a:r>
                <a:rPr sz="1500" b="1" kern="0" spc="-20" baseline="5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70</a:t>
              </a:r>
              <a:endParaRPr sz="1500" baseline="5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028" name="group 1028"/>
          <p:cNvGrpSpPr/>
          <p:nvPr/>
        </p:nvGrpSpPr>
        <p:grpSpPr>
          <a:xfrm rot="21600000">
            <a:off x="4511687" y="6918325"/>
            <a:ext cx="2406636" cy="355606"/>
            <a:chOff x="0" y="0"/>
            <a:chExt cx="2406636" cy="355606"/>
          </a:xfrm>
        </p:grpSpPr>
        <p:pic>
          <p:nvPicPr>
            <p:cNvPr id="6470" name="picture 647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6472" name="textbox 6472"/>
            <p:cNvSpPr/>
            <p:nvPr/>
          </p:nvSpPr>
          <p:spPr>
            <a:xfrm>
              <a:off x="-12700" y="-12700"/>
              <a:ext cx="2432050" cy="4159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ts val="1590"/>
                </a:lnSpc>
              </a:pPr>
              <a:r>
                <a:rPr sz="10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300" kern="0" spc="-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三</a:t>
              </a:r>
              <a:r>
                <a:rPr sz="1300" kern="0" spc="-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300" kern="0" spc="-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-</a:t>
              </a:r>
              <a:r>
                <a:rPr sz="1300" kern="0" spc="-3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SY305</a:t>
              </a:r>
              <a:endParaRPr sz="13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030" name="group 1030"/>
          <p:cNvGrpSpPr/>
          <p:nvPr/>
        </p:nvGrpSpPr>
        <p:grpSpPr>
          <a:xfrm rot="21600000">
            <a:off x="4511687" y="4327553"/>
            <a:ext cx="2406636" cy="355606"/>
            <a:chOff x="0" y="0"/>
            <a:chExt cx="2406636" cy="355606"/>
          </a:xfrm>
        </p:grpSpPr>
        <p:pic>
          <p:nvPicPr>
            <p:cNvPr id="6474" name="picture 647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6476" name="textbox 6476"/>
            <p:cNvSpPr/>
            <p:nvPr/>
          </p:nvSpPr>
          <p:spPr>
            <a:xfrm>
              <a:off x="-12700" y="-12700"/>
              <a:ext cx="2432050" cy="4159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ts val="1590"/>
                </a:lnSpc>
                <a:spcBef>
                  <a:spcPts val="5"/>
                </a:spcBef>
              </a:pPr>
              <a:r>
                <a:rPr sz="1000" b="1" kern="0" spc="-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300" kern="0" spc="-6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三</a:t>
              </a:r>
              <a:r>
                <a:rPr sz="1300" kern="0" spc="-6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300" kern="0" spc="-6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-</a:t>
              </a:r>
              <a:r>
                <a:rPr sz="1300" kern="0" spc="-6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SY135</a:t>
              </a:r>
              <a:endParaRPr sz="1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32" name="group 1032"/>
          <p:cNvGrpSpPr/>
          <p:nvPr/>
        </p:nvGrpSpPr>
        <p:grpSpPr>
          <a:xfrm rot="21600000">
            <a:off x="682654" y="1743068"/>
            <a:ext cx="2400269" cy="355606"/>
            <a:chOff x="0" y="0"/>
            <a:chExt cx="2400269" cy="355606"/>
          </a:xfrm>
        </p:grpSpPr>
        <p:pic>
          <p:nvPicPr>
            <p:cNvPr id="6478" name="picture 647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0269" cy="355606"/>
            </a:xfrm>
            <a:prstGeom prst="rect">
              <a:avLst/>
            </a:prstGeom>
          </p:spPr>
        </p:pic>
        <p:sp>
          <p:nvSpPr>
            <p:cNvPr id="6480" name="textbox 6480"/>
            <p:cNvSpPr/>
            <p:nvPr/>
          </p:nvSpPr>
          <p:spPr>
            <a:xfrm>
              <a:off x="-12700" y="-12700"/>
              <a:ext cx="2425700" cy="4006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sz="1500" b="1" kern="0" spc="-1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9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000" b="1" kern="0" spc="-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日</a:t>
              </a:r>
              <a:r>
                <a:rPr sz="1000" kern="0" spc="-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b="1" kern="0" spc="-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立</a:t>
              </a:r>
              <a:r>
                <a:rPr sz="10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ZAX200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6482" name="picture 648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755799" y="4918065"/>
            <a:ext cx="514327" cy="1612906"/>
          </a:xfrm>
          <a:prstGeom prst="rect">
            <a:avLst/>
          </a:prstGeom>
        </p:spPr>
      </p:pic>
      <p:sp>
        <p:nvSpPr>
          <p:cNvPr id="6484" name="textbox 6484"/>
          <p:cNvSpPr/>
          <p:nvPr/>
        </p:nvSpPr>
        <p:spPr>
          <a:xfrm>
            <a:off x="6530982" y="9617087"/>
            <a:ext cx="611505" cy="149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150/PAGE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4" name="group 1034"/>
          <p:cNvGrpSpPr/>
          <p:nvPr/>
        </p:nvGrpSpPr>
        <p:grpSpPr>
          <a:xfrm rot="21600000">
            <a:off x="3175" y="136553"/>
            <a:ext cx="7639043" cy="1066818"/>
            <a:chOff x="0" y="0"/>
            <a:chExt cx="7639043" cy="1066818"/>
          </a:xfrm>
        </p:grpSpPr>
        <p:pic>
          <p:nvPicPr>
            <p:cNvPr id="6486" name="picture 648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9043" cy="1066818"/>
            </a:xfrm>
            <a:prstGeom prst="rect">
              <a:avLst/>
            </a:prstGeom>
          </p:spPr>
        </p:pic>
        <p:sp>
          <p:nvSpPr>
            <p:cNvPr id="6488" name="textbox 6488"/>
            <p:cNvSpPr/>
            <p:nvPr/>
          </p:nvSpPr>
          <p:spPr>
            <a:xfrm>
              <a:off x="-12700" y="-12700"/>
              <a:ext cx="7664450" cy="11239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3300" algn="l" rtl="0" eaLnBrk="0">
                <a:lnSpc>
                  <a:spcPct val="79000"/>
                </a:lnSpc>
              </a:pP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100" b="1" kern="0" spc="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Excavator</a:t>
              </a:r>
              <a:r>
                <a:rPr sz="1100" b="1" kern="0" spc="6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Par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ts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6490" name="picture 64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43508" y="4816434"/>
            <a:ext cx="1466887" cy="1911410"/>
          </a:xfrm>
          <a:prstGeom prst="rect">
            <a:avLst/>
          </a:prstGeom>
        </p:spPr>
      </p:pic>
      <p:pic>
        <p:nvPicPr>
          <p:cNvPr id="6492" name="picture 64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81157" y="4784687"/>
            <a:ext cx="1073144" cy="2012936"/>
          </a:xfrm>
          <a:prstGeom prst="rect">
            <a:avLst/>
          </a:prstGeom>
        </p:spPr>
      </p:pic>
      <p:pic>
        <p:nvPicPr>
          <p:cNvPr id="6494" name="picture 64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407023" y="2181237"/>
            <a:ext cx="1003263" cy="1987582"/>
          </a:xfrm>
          <a:prstGeom prst="rect">
            <a:avLst/>
          </a:prstGeom>
        </p:spPr>
      </p:pic>
      <p:pic>
        <p:nvPicPr>
          <p:cNvPr id="6496" name="picture 649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93814" y="7381850"/>
            <a:ext cx="952483" cy="1974903"/>
          </a:xfrm>
          <a:prstGeom prst="rect">
            <a:avLst/>
          </a:prstGeom>
        </p:spPr>
      </p:pic>
      <p:pic>
        <p:nvPicPr>
          <p:cNvPr id="6498" name="picture 649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584356" y="2257410"/>
            <a:ext cx="876235" cy="1816064"/>
          </a:xfrm>
          <a:prstGeom prst="rect">
            <a:avLst/>
          </a:prstGeom>
        </p:spPr>
      </p:pic>
      <p:pic>
        <p:nvPicPr>
          <p:cNvPr id="6500" name="picture 650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521318" y="7318356"/>
            <a:ext cx="692136" cy="1892341"/>
          </a:xfrm>
          <a:prstGeom prst="rect">
            <a:avLst/>
          </a:prstGeom>
        </p:spPr>
      </p:pic>
      <p:grpSp>
        <p:nvGrpSpPr>
          <p:cNvPr id="1036" name="group 1036"/>
          <p:cNvGrpSpPr/>
          <p:nvPr/>
        </p:nvGrpSpPr>
        <p:grpSpPr>
          <a:xfrm rot="21600000">
            <a:off x="669920" y="4321162"/>
            <a:ext cx="2413003" cy="361997"/>
            <a:chOff x="0" y="0"/>
            <a:chExt cx="2413003" cy="361997"/>
          </a:xfrm>
        </p:grpSpPr>
        <p:pic>
          <p:nvPicPr>
            <p:cNvPr id="6502" name="picture 650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3" cy="361997"/>
            </a:xfrm>
            <a:prstGeom prst="rect">
              <a:avLst/>
            </a:prstGeom>
          </p:spPr>
        </p:pic>
        <p:sp>
          <p:nvSpPr>
            <p:cNvPr id="6504" name="textbox 6504"/>
            <p:cNvSpPr/>
            <p:nvPr/>
          </p:nvSpPr>
          <p:spPr>
            <a:xfrm>
              <a:off x="-12700" y="-12700"/>
              <a:ext cx="2439035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99000"/>
                </a:lnSpc>
              </a:pPr>
              <a:r>
                <a:rPr sz="17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厦工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XG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836</a:t>
              </a:r>
              <a:r>
                <a:rPr sz="1100" kern="0" spc="-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黑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038" name="group 1038"/>
          <p:cNvGrpSpPr/>
          <p:nvPr/>
        </p:nvGrpSpPr>
        <p:grpSpPr>
          <a:xfrm rot="21600000">
            <a:off x="4498954" y="1743068"/>
            <a:ext cx="2419370" cy="355606"/>
            <a:chOff x="0" y="0"/>
            <a:chExt cx="2419370" cy="355606"/>
          </a:xfrm>
        </p:grpSpPr>
        <p:pic>
          <p:nvPicPr>
            <p:cNvPr id="6506" name="picture 650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19370" cy="355606"/>
            </a:xfrm>
            <a:prstGeom prst="rect">
              <a:avLst/>
            </a:prstGeom>
          </p:spPr>
        </p:pic>
        <p:sp>
          <p:nvSpPr>
            <p:cNvPr id="6508" name="textbox 6508"/>
            <p:cNvSpPr/>
            <p:nvPr/>
          </p:nvSpPr>
          <p:spPr>
            <a:xfrm>
              <a:off x="-12700" y="-12700"/>
              <a:ext cx="2445385" cy="3994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99000"/>
                </a:lnSpc>
                <a:spcBef>
                  <a:spcPts val="5"/>
                </a:spcBef>
              </a:pPr>
              <a:r>
                <a:rPr sz="17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厦工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XG</a:t>
              </a:r>
              <a:r>
                <a:rPr sz="11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836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40" name="group 1040"/>
          <p:cNvGrpSpPr/>
          <p:nvPr/>
        </p:nvGrpSpPr>
        <p:grpSpPr>
          <a:xfrm rot="21600000">
            <a:off x="682654" y="6918325"/>
            <a:ext cx="2406636" cy="355606"/>
            <a:chOff x="0" y="0"/>
            <a:chExt cx="2406636" cy="355606"/>
          </a:xfrm>
        </p:grpSpPr>
        <p:pic>
          <p:nvPicPr>
            <p:cNvPr id="6510" name="picture 651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6512" name="textbox 6512"/>
            <p:cNvSpPr/>
            <p:nvPr/>
          </p:nvSpPr>
          <p:spPr>
            <a:xfrm>
              <a:off x="-12700" y="-12700"/>
              <a:ext cx="2432050" cy="4000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99000"/>
                </a:lnSpc>
              </a:pPr>
              <a:r>
                <a:rPr sz="1700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山河智能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SWE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42" name="group 1042"/>
          <p:cNvGrpSpPr/>
          <p:nvPr/>
        </p:nvGrpSpPr>
        <p:grpSpPr>
          <a:xfrm rot="21600000">
            <a:off x="4505321" y="4327553"/>
            <a:ext cx="2400269" cy="355606"/>
            <a:chOff x="0" y="0"/>
            <a:chExt cx="2400269" cy="355606"/>
          </a:xfrm>
        </p:grpSpPr>
        <p:pic>
          <p:nvPicPr>
            <p:cNvPr id="6514" name="picture 651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0269" cy="355606"/>
            </a:xfrm>
            <a:prstGeom prst="rect">
              <a:avLst/>
            </a:prstGeom>
          </p:spPr>
        </p:pic>
        <p:sp>
          <p:nvSpPr>
            <p:cNvPr id="6516" name="textbox 6516"/>
            <p:cNvSpPr/>
            <p:nvPr/>
          </p:nvSpPr>
          <p:spPr>
            <a:xfrm>
              <a:off x="-12700" y="-12700"/>
              <a:ext cx="2425700" cy="3994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ts val="1370"/>
                </a:lnSpc>
                <a:spcBef>
                  <a:spcPts val="5"/>
                </a:spcBef>
              </a:pPr>
              <a:r>
                <a:rPr sz="1700" kern="0" spc="0" baseline="-8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700" b="1" kern="0" spc="0" baseline="4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厦</a:t>
              </a:r>
              <a:r>
                <a:rPr sz="1100" kern="0" spc="-1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700" b="1" kern="0" spc="0" baseline="4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门</a:t>
              </a:r>
              <a:r>
                <a:rPr sz="1700" b="1" kern="0" spc="0" baseline="4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XG808</a:t>
              </a:r>
              <a:endParaRPr sz="1700" baseline="4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44" name="group 1044"/>
          <p:cNvGrpSpPr/>
          <p:nvPr/>
        </p:nvGrpSpPr>
        <p:grpSpPr>
          <a:xfrm rot="21600000">
            <a:off x="4505321" y="6918325"/>
            <a:ext cx="2393979" cy="355606"/>
            <a:chOff x="0" y="0"/>
            <a:chExt cx="2393979" cy="355606"/>
          </a:xfrm>
        </p:grpSpPr>
        <p:pic>
          <p:nvPicPr>
            <p:cNvPr id="6518" name="picture 651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393979" cy="355606"/>
            </a:xfrm>
            <a:prstGeom prst="rect">
              <a:avLst/>
            </a:prstGeom>
          </p:spPr>
        </p:pic>
        <p:sp>
          <p:nvSpPr>
            <p:cNvPr id="6520" name="textbox 6520"/>
            <p:cNvSpPr/>
            <p:nvPr/>
          </p:nvSpPr>
          <p:spPr>
            <a:xfrm>
              <a:off x="-12700" y="-12700"/>
              <a:ext cx="2419985" cy="4000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ct val="100000"/>
                </a:lnSpc>
                <a:spcBef>
                  <a:spcPts val="5"/>
                </a:spcBef>
              </a:pPr>
              <a:r>
                <a:rPr sz="1700" b="1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山河智能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SWE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46" name="group 1046"/>
          <p:cNvGrpSpPr/>
          <p:nvPr/>
        </p:nvGrpSpPr>
        <p:grpSpPr>
          <a:xfrm rot="21600000">
            <a:off x="676287" y="1743068"/>
            <a:ext cx="2393902" cy="355606"/>
            <a:chOff x="0" y="0"/>
            <a:chExt cx="2393902" cy="355606"/>
          </a:xfrm>
        </p:grpSpPr>
        <p:pic>
          <p:nvPicPr>
            <p:cNvPr id="6522" name="picture 652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393902" cy="355606"/>
            </a:xfrm>
            <a:prstGeom prst="rect">
              <a:avLst/>
            </a:prstGeom>
          </p:spPr>
        </p:pic>
        <p:sp>
          <p:nvSpPr>
            <p:cNvPr id="6524" name="textbox 6524"/>
            <p:cNvSpPr/>
            <p:nvPr/>
          </p:nvSpPr>
          <p:spPr>
            <a:xfrm>
              <a:off x="-12700" y="-12700"/>
              <a:ext cx="2419350" cy="4184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715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400" b="1" kern="0" spc="-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三</a:t>
              </a:r>
              <a:r>
                <a:rPr sz="1400" kern="0" spc="-28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400" b="1" kern="0" spc="-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-</a:t>
              </a:r>
              <a:r>
                <a:rPr sz="1400" b="1" kern="0" spc="-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SY305C</a:t>
              </a:r>
              <a:endParaRPr sz="1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pic>
        <p:nvPicPr>
          <p:cNvPr id="6526" name="picture 652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6528" name="picture 652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6530" name="textbox 6530"/>
          <p:cNvSpPr/>
          <p:nvPr/>
        </p:nvSpPr>
        <p:spPr>
          <a:xfrm>
            <a:off x="479411" y="9609086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151/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8" name="group 1048"/>
          <p:cNvGrpSpPr/>
          <p:nvPr/>
        </p:nvGrpSpPr>
        <p:grpSpPr>
          <a:xfrm rot="21600000">
            <a:off x="3175" y="136553"/>
            <a:ext cx="7658068" cy="1212769"/>
            <a:chOff x="0" y="0"/>
            <a:chExt cx="7658068" cy="1212769"/>
          </a:xfrm>
        </p:grpSpPr>
        <p:sp>
          <p:nvSpPr>
            <p:cNvPr id="6532" name="rect 6532"/>
            <p:cNvSpPr/>
            <p:nvPr/>
          </p:nvSpPr>
          <p:spPr>
            <a:xfrm>
              <a:off x="0" y="0"/>
              <a:ext cx="7658067" cy="1066818"/>
            </a:xfrm>
            <a:prstGeom prst="rect">
              <a:avLst/>
            </a:prstGeom>
            <a:solidFill>
              <a:srgbClr val="10278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534" name="textbox 6534"/>
            <p:cNvSpPr/>
            <p:nvPr/>
          </p:nvSpPr>
          <p:spPr>
            <a:xfrm>
              <a:off x="5499076" y="341899"/>
              <a:ext cx="1510664" cy="5238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24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840740" algn="l" rtl="0" eaLnBrk="0">
                <a:lnSpc>
                  <a:spcPct val="104000"/>
                </a:lnSpc>
              </a:pPr>
              <a:r>
                <a:rPr sz="1600" b="1" kern="0" spc="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分油盅</a:t>
              </a:r>
              <a:r>
                <a:rPr sz="16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GREASE</a:t>
              </a:r>
              <a:r>
                <a:rPr sz="1600" b="1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TRAP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6536" name="picture 653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091"/>
              <a:ext cx="7658068" cy="12677"/>
            </a:xfrm>
            <a:prstGeom prst="rect">
              <a:avLst/>
            </a:prstGeom>
          </p:spPr>
        </p:pic>
      </p:grpSp>
      <p:pic>
        <p:nvPicPr>
          <p:cNvPr id="6538" name="picture 65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00181" y="7458126"/>
            <a:ext cx="1073144" cy="1847812"/>
          </a:xfrm>
          <a:prstGeom prst="rect">
            <a:avLst/>
          </a:prstGeom>
        </p:spPr>
      </p:pic>
      <p:pic>
        <p:nvPicPr>
          <p:cNvPr id="6540" name="picture 65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508661" y="7477090"/>
            <a:ext cx="939750" cy="1911410"/>
          </a:xfrm>
          <a:prstGeom prst="rect">
            <a:avLst/>
          </a:prstGeom>
        </p:spPr>
      </p:pic>
      <p:pic>
        <p:nvPicPr>
          <p:cNvPr id="6542" name="picture 65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407023" y="2174846"/>
            <a:ext cx="869945" cy="1930479"/>
          </a:xfrm>
          <a:prstGeom prst="rect">
            <a:avLst/>
          </a:prstGeom>
        </p:spPr>
      </p:pic>
      <p:pic>
        <p:nvPicPr>
          <p:cNvPr id="6544" name="picture 65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539866" y="2174846"/>
            <a:ext cx="825531" cy="2019328"/>
          </a:xfrm>
          <a:prstGeom prst="rect">
            <a:avLst/>
          </a:prstGeom>
        </p:spPr>
      </p:pic>
      <p:pic>
        <p:nvPicPr>
          <p:cNvPr id="6546" name="picture 65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324485" y="4822825"/>
            <a:ext cx="876312" cy="1739893"/>
          </a:xfrm>
          <a:prstGeom prst="rect">
            <a:avLst/>
          </a:prstGeom>
        </p:spPr>
      </p:pic>
      <p:pic>
        <p:nvPicPr>
          <p:cNvPr id="6548" name="picture 65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527209" y="4918065"/>
            <a:ext cx="838188" cy="1714538"/>
          </a:xfrm>
          <a:prstGeom prst="rect">
            <a:avLst/>
          </a:prstGeom>
        </p:spPr>
      </p:pic>
      <p:grpSp>
        <p:nvGrpSpPr>
          <p:cNvPr id="1050" name="group 1050"/>
          <p:cNvGrpSpPr/>
          <p:nvPr/>
        </p:nvGrpSpPr>
        <p:grpSpPr>
          <a:xfrm rot="21600000">
            <a:off x="676287" y="4321161"/>
            <a:ext cx="2413003" cy="368284"/>
            <a:chOff x="0" y="0"/>
            <a:chExt cx="2413003" cy="368284"/>
          </a:xfrm>
        </p:grpSpPr>
        <p:pic>
          <p:nvPicPr>
            <p:cNvPr id="6550" name="picture 655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3" cy="368284"/>
            </a:xfrm>
            <a:prstGeom prst="rect">
              <a:avLst/>
            </a:prstGeom>
          </p:spPr>
        </p:pic>
        <p:sp>
          <p:nvSpPr>
            <p:cNvPr id="6552" name="textbox 6552"/>
            <p:cNvSpPr/>
            <p:nvPr/>
          </p:nvSpPr>
          <p:spPr>
            <a:xfrm>
              <a:off x="-12700" y="-12700"/>
              <a:ext cx="2439035" cy="412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405"/>
                </a:lnSpc>
                <a:spcBef>
                  <a:spcPts val="5"/>
                </a:spcBef>
              </a:pPr>
              <a:r>
                <a:rPr sz="1700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山河智能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SWE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230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52" name="group 1052"/>
          <p:cNvGrpSpPr/>
          <p:nvPr/>
        </p:nvGrpSpPr>
        <p:grpSpPr>
          <a:xfrm rot="21600000">
            <a:off x="4511687" y="4321161"/>
            <a:ext cx="2413003" cy="368284"/>
            <a:chOff x="0" y="0"/>
            <a:chExt cx="2413003" cy="368284"/>
          </a:xfrm>
        </p:grpSpPr>
        <p:pic>
          <p:nvPicPr>
            <p:cNvPr id="6554" name="picture 655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13003" cy="368284"/>
            </a:xfrm>
            <a:prstGeom prst="rect">
              <a:avLst/>
            </a:prstGeom>
          </p:spPr>
        </p:pic>
        <p:sp>
          <p:nvSpPr>
            <p:cNvPr id="6556" name="textbox 6556"/>
            <p:cNvSpPr/>
            <p:nvPr/>
          </p:nvSpPr>
          <p:spPr>
            <a:xfrm>
              <a:off x="-12700" y="-12700"/>
              <a:ext cx="2439035" cy="4159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ts val="1405"/>
                </a:lnSpc>
                <a:spcBef>
                  <a:spcPts val="5"/>
                </a:spcBef>
              </a:pPr>
              <a:r>
                <a:rPr sz="1700" b="1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山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重重工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JCM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913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54" name="group 1054"/>
          <p:cNvGrpSpPr/>
          <p:nvPr/>
        </p:nvGrpSpPr>
        <p:grpSpPr>
          <a:xfrm rot="21600000">
            <a:off x="4511687" y="6911933"/>
            <a:ext cx="2406636" cy="361997"/>
            <a:chOff x="0" y="0"/>
            <a:chExt cx="2406636" cy="361997"/>
          </a:xfrm>
        </p:grpSpPr>
        <p:pic>
          <p:nvPicPr>
            <p:cNvPr id="6558" name="picture 655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6636" cy="361997"/>
            </a:xfrm>
            <a:prstGeom prst="rect">
              <a:avLst/>
            </a:prstGeom>
          </p:spPr>
        </p:pic>
        <p:sp>
          <p:nvSpPr>
            <p:cNvPr id="6560" name="textbox 6560"/>
            <p:cNvSpPr/>
            <p:nvPr/>
          </p:nvSpPr>
          <p:spPr>
            <a:xfrm>
              <a:off x="-12700" y="-12700"/>
              <a:ext cx="2432050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100000"/>
                </a:lnSpc>
              </a:pPr>
              <a:r>
                <a:rPr sz="1700" b="1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神钢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SK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200-6E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56" name="group 1056"/>
          <p:cNvGrpSpPr/>
          <p:nvPr/>
        </p:nvGrpSpPr>
        <p:grpSpPr>
          <a:xfrm rot="21600000">
            <a:off x="4511687" y="1743068"/>
            <a:ext cx="2413003" cy="355606"/>
            <a:chOff x="0" y="0"/>
            <a:chExt cx="2413003" cy="355606"/>
          </a:xfrm>
        </p:grpSpPr>
        <p:pic>
          <p:nvPicPr>
            <p:cNvPr id="6562" name="picture 656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6564" name="textbox 6564"/>
            <p:cNvSpPr/>
            <p:nvPr/>
          </p:nvSpPr>
          <p:spPr>
            <a:xfrm>
              <a:off x="-12700" y="-12700"/>
              <a:ext cx="2439035" cy="4000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ts val="1375"/>
                </a:lnSpc>
                <a:spcBef>
                  <a:spcPts val="5"/>
                </a:spcBef>
              </a:pPr>
              <a:r>
                <a:rPr sz="1700" b="1" kern="0" spc="0" baseline="-8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山河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智能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SWE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58" name="group 1058"/>
          <p:cNvGrpSpPr/>
          <p:nvPr/>
        </p:nvGrpSpPr>
        <p:grpSpPr>
          <a:xfrm rot="21600000">
            <a:off x="682654" y="6918325"/>
            <a:ext cx="2406636" cy="355606"/>
            <a:chOff x="0" y="0"/>
            <a:chExt cx="2406636" cy="355606"/>
          </a:xfrm>
        </p:grpSpPr>
        <p:pic>
          <p:nvPicPr>
            <p:cNvPr id="6566" name="picture 656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6568" name="textbox 6568"/>
            <p:cNvSpPr/>
            <p:nvPr/>
          </p:nvSpPr>
          <p:spPr>
            <a:xfrm>
              <a:off x="-12700" y="-12700"/>
              <a:ext cx="2432050" cy="3816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ts val="1565"/>
                </a:lnSpc>
                <a:spcBef>
                  <a:spcPts val="0"/>
                </a:spcBef>
              </a:pPr>
              <a:r>
                <a:rPr sz="1700" kern="0" spc="0" baseline="-2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神钢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SK</a:t>
              </a: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200-5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60" name="group 1060"/>
          <p:cNvGrpSpPr/>
          <p:nvPr/>
        </p:nvGrpSpPr>
        <p:grpSpPr>
          <a:xfrm rot="21600000">
            <a:off x="682654" y="1743068"/>
            <a:ext cx="2406636" cy="355606"/>
            <a:chOff x="0" y="0"/>
            <a:chExt cx="2406636" cy="355606"/>
          </a:xfrm>
        </p:grpSpPr>
        <p:pic>
          <p:nvPicPr>
            <p:cNvPr id="6570" name="picture 657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6572" name="textbox 6572"/>
            <p:cNvSpPr/>
            <p:nvPr/>
          </p:nvSpPr>
          <p:spPr>
            <a:xfrm>
              <a:off x="-12700" y="-12700"/>
              <a:ext cx="2432050" cy="4000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99000"/>
                </a:lnSpc>
              </a:pPr>
              <a:r>
                <a:rPr sz="17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山河智能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SWE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6574" name="picture 657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sp>
        <p:nvSpPr>
          <p:cNvPr id="6576" name="textbox 6576"/>
          <p:cNvSpPr/>
          <p:nvPr/>
        </p:nvSpPr>
        <p:spPr>
          <a:xfrm>
            <a:off x="6543638" y="9609086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152/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2" name="group 1062"/>
          <p:cNvGrpSpPr/>
          <p:nvPr/>
        </p:nvGrpSpPr>
        <p:grpSpPr>
          <a:xfrm rot="21600000">
            <a:off x="9541" y="133354"/>
            <a:ext cx="7632676" cy="1066836"/>
            <a:chOff x="0" y="0"/>
            <a:chExt cx="7632676" cy="1066836"/>
          </a:xfrm>
        </p:grpSpPr>
        <p:pic>
          <p:nvPicPr>
            <p:cNvPr id="6578" name="picture 657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2676" cy="1066836"/>
            </a:xfrm>
            <a:prstGeom prst="rect">
              <a:avLst/>
            </a:prstGeom>
          </p:spPr>
        </p:pic>
        <p:sp>
          <p:nvSpPr>
            <p:cNvPr id="6580" name="textbox 6580"/>
            <p:cNvSpPr/>
            <p:nvPr/>
          </p:nvSpPr>
          <p:spPr>
            <a:xfrm>
              <a:off x="-12700" y="-12700"/>
              <a:ext cx="7658100" cy="11239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6315" algn="l" rtl="0" eaLnBrk="0">
                <a:lnSpc>
                  <a:spcPct val="79000"/>
                </a:lnSpc>
                <a:spcBef>
                  <a:spcPts val="0"/>
                </a:spcBef>
              </a:pP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100" b="1" kern="0" spc="7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Excavator</a:t>
              </a:r>
              <a:r>
                <a:rPr sz="1100" b="1" kern="0" spc="8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Par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ts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6582" name="picture 65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203823" y="7308815"/>
            <a:ext cx="1168416" cy="2013003"/>
          </a:xfrm>
          <a:prstGeom prst="rect">
            <a:avLst/>
          </a:prstGeom>
        </p:spPr>
      </p:pic>
      <p:pic>
        <p:nvPicPr>
          <p:cNvPr id="6584" name="picture 65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178433" y="4857796"/>
            <a:ext cx="1155682" cy="1955762"/>
          </a:xfrm>
          <a:prstGeom prst="rect">
            <a:avLst/>
          </a:prstGeom>
        </p:spPr>
      </p:pic>
      <p:pic>
        <p:nvPicPr>
          <p:cNvPr id="6586" name="picture 65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93814" y="7378743"/>
            <a:ext cx="1009630" cy="1987528"/>
          </a:xfrm>
          <a:prstGeom prst="rect">
            <a:avLst/>
          </a:prstGeom>
        </p:spPr>
      </p:pic>
      <p:pic>
        <p:nvPicPr>
          <p:cNvPr id="6588" name="picture 658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153043" y="2216181"/>
            <a:ext cx="1130292" cy="1765270"/>
          </a:xfrm>
          <a:prstGeom prst="rect">
            <a:avLst/>
          </a:prstGeom>
        </p:spPr>
      </p:pic>
      <p:pic>
        <p:nvPicPr>
          <p:cNvPr id="6590" name="picture 659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450961" y="2254237"/>
            <a:ext cx="857288" cy="1803432"/>
          </a:xfrm>
          <a:prstGeom prst="rect">
            <a:avLst/>
          </a:prstGeom>
        </p:spPr>
      </p:pic>
      <p:pic>
        <p:nvPicPr>
          <p:cNvPr id="6592" name="picture 659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552599" y="4870482"/>
            <a:ext cx="768307" cy="1828802"/>
          </a:xfrm>
          <a:prstGeom prst="rect">
            <a:avLst/>
          </a:prstGeom>
        </p:spPr>
      </p:pic>
      <p:grpSp>
        <p:nvGrpSpPr>
          <p:cNvPr id="1064" name="group 1064"/>
          <p:cNvGrpSpPr/>
          <p:nvPr/>
        </p:nvGrpSpPr>
        <p:grpSpPr>
          <a:xfrm rot="21600000">
            <a:off x="4505321" y="1739900"/>
            <a:ext cx="2419370" cy="361901"/>
            <a:chOff x="0" y="0"/>
            <a:chExt cx="2419370" cy="361901"/>
          </a:xfrm>
        </p:grpSpPr>
        <p:pic>
          <p:nvPicPr>
            <p:cNvPr id="6594" name="picture 659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9370" cy="361901"/>
            </a:xfrm>
            <a:prstGeom prst="rect">
              <a:avLst/>
            </a:prstGeom>
          </p:spPr>
        </p:pic>
        <p:sp>
          <p:nvSpPr>
            <p:cNvPr id="6596" name="textbox 6596"/>
            <p:cNvSpPr/>
            <p:nvPr/>
          </p:nvSpPr>
          <p:spPr>
            <a:xfrm>
              <a:off x="-12700" y="-12700"/>
              <a:ext cx="2445385" cy="4083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100000"/>
                </a:lnSpc>
                <a:spcBef>
                  <a:spcPts val="0"/>
                </a:spcBef>
              </a:pPr>
              <a:r>
                <a:rPr sz="1700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石川岛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IHI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66" name="group 1066"/>
          <p:cNvGrpSpPr/>
          <p:nvPr/>
        </p:nvGrpSpPr>
        <p:grpSpPr>
          <a:xfrm rot="21600000">
            <a:off x="688944" y="1739900"/>
            <a:ext cx="2400346" cy="361901"/>
            <a:chOff x="0" y="0"/>
            <a:chExt cx="2400346" cy="361901"/>
          </a:xfrm>
        </p:grpSpPr>
        <p:pic>
          <p:nvPicPr>
            <p:cNvPr id="6598" name="picture 659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0346" cy="361901"/>
            </a:xfrm>
            <a:prstGeom prst="rect">
              <a:avLst/>
            </a:prstGeom>
          </p:spPr>
        </p:pic>
        <p:sp>
          <p:nvSpPr>
            <p:cNvPr id="6600" name="textbox 6600"/>
            <p:cNvSpPr/>
            <p:nvPr/>
          </p:nvSpPr>
          <p:spPr>
            <a:xfrm>
              <a:off x="-12700" y="-12700"/>
              <a:ext cx="2426335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100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神钢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SK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210-8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68" name="group 1068"/>
          <p:cNvGrpSpPr/>
          <p:nvPr/>
        </p:nvGrpSpPr>
        <p:grpSpPr>
          <a:xfrm rot="21600000">
            <a:off x="4505321" y="4324378"/>
            <a:ext cx="2393979" cy="361902"/>
            <a:chOff x="0" y="0"/>
            <a:chExt cx="2393979" cy="361902"/>
          </a:xfrm>
        </p:grpSpPr>
        <p:pic>
          <p:nvPicPr>
            <p:cNvPr id="6602" name="picture 660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393979" cy="361902"/>
            </a:xfrm>
            <a:prstGeom prst="rect">
              <a:avLst/>
            </a:prstGeom>
          </p:spPr>
        </p:pic>
        <p:sp>
          <p:nvSpPr>
            <p:cNvPr id="6604" name="textbox 6604"/>
            <p:cNvSpPr/>
            <p:nvPr/>
          </p:nvSpPr>
          <p:spPr>
            <a:xfrm>
              <a:off x="-12700" y="-12700"/>
              <a:ext cx="2419985" cy="4057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ts val="1375"/>
                </a:lnSpc>
                <a:spcBef>
                  <a:spcPts val="5"/>
                </a:spcBef>
              </a:pPr>
              <a:r>
                <a:rPr sz="1700" b="1" kern="0" spc="0" baseline="-8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沃尔沃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EC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210B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070" name="group 1070"/>
          <p:cNvGrpSpPr/>
          <p:nvPr/>
        </p:nvGrpSpPr>
        <p:grpSpPr>
          <a:xfrm rot="21600000">
            <a:off x="4518054" y="6915146"/>
            <a:ext cx="2387536" cy="361902"/>
            <a:chOff x="0" y="0"/>
            <a:chExt cx="2387536" cy="361902"/>
          </a:xfrm>
        </p:grpSpPr>
        <p:pic>
          <p:nvPicPr>
            <p:cNvPr id="6606" name="picture 660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387536" cy="361902"/>
            </a:xfrm>
            <a:prstGeom prst="rect">
              <a:avLst/>
            </a:prstGeom>
          </p:spPr>
        </p:pic>
        <p:sp>
          <p:nvSpPr>
            <p:cNvPr id="6608" name="textbox 6608"/>
            <p:cNvSpPr/>
            <p:nvPr/>
          </p:nvSpPr>
          <p:spPr>
            <a:xfrm>
              <a:off x="-12700" y="-12700"/>
              <a:ext cx="2413000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ct val="99000"/>
                </a:lnSpc>
              </a:pPr>
              <a:r>
                <a:rPr sz="1700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现</a:t>
              </a:r>
              <a:r>
                <a:rPr sz="1100" kern="0" spc="-2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代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R150-7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072" name="group 1072"/>
          <p:cNvGrpSpPr/>
          <p:nvPr/>
        </p:nvGrpSpPr>
        <p:grpSpPr>
          <a:xfrm rot="21600000">
            <a:off x="688944" y="4330668"/>
            <a:ext cx="2406713" cy="355612"/>
            <a:chOff x="0" y="0"/>
            <a:chExt cx="2406713" cy="355612"/>
          </a:xfrm>
        </p:grpSpPr>
        <p:pic>
          <p:nvPicPr>
            <p:cNvPr id="6610" name="picture 661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6713" cy="355612"/>
            </a:xfrm>
            <a:prstGeom prst="rect">
              <a:avLst/>
            </a:prstGeom>
          </p:spPr>
        </p:pic>
        <p:sp>
          <p:nvSpPr>
            <p:cNvPr id="6612" name="textbox 6612"/>
            <p:cNvSpPr/>
            <p:nvPr/>
          </p:nvSpPr>
          <p:spPr>
            <a:xfrm>
              <a:off x="-12700" y="-12700"/>
              <a:ext cx="2432685" cy="4038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ts val="1355"/>
                </a:lnSpc>
                <a:spcBef>
                  <a:spcPts val="0"/>
                </a:spcBef>
              </a:pPr>
              <a:r>
                <a:rPr sz="1700" b="1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太重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TZ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80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074" name="group 1074"/>
          <p:cNvGrpSpPr/>
          <p:nvPr/>
        </p:nvGrpSpPr>
        <p:grpSpPr>
          <a:xfrm rot="21600000">
            <a:off x="695311" y="6915146"/>
            <a:ext cx="2406636" cy="355612"/>
            <a:chOff x="0" y="0"/>
            <a:chExt cx="2406636" cy="355612"/>
          </a:xfrm>
        </p:grpSpPr>
        <p:pic>
          <p:nvPicPr>
            <p:cNvPr id="6614" name="picture 661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6636" cy="355612"/>
            </a:xfrm>
            <a:prstGeom prst="rect">
              <a:avLst/>
            </a:prstGeom>
          </p:spPr>
        </p:pic>
        <p:sp>
          <p:nvSpPr>
            <p:cNvPr id="6616" name="textbox 6616"/>
            <p:cNvSpPr/>
            <p:nvPr/>
          </p:nvSpPr>
          <p:spPr>
            <a:xfrm>
              <a:off x="-12700" y="-12700"/>
              <a:ext cx="2432050" cy="4000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ct val="99000"/>
                </a:lnSpc>
              </a:pPr>
              <a:r>
                <a:rPr sz="1700" b="1" kern="0" spc="-2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现</a:t>
              </a:r>
              <a:r>
                <a:rPr sz="1100" kern="0" spc="-2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代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R80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pic>
        <p:nvPicPr>
          <p:cNvPr id="6618" name="picture 66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37746"/>
            <a:ext cx="7651777" cy="12686"/>
          </a:xfrm>
          <a:prstGeom prst="rect">
            <a:avLst/>
          </a:prstGeom>
        </p:spPr>
      </p:pic>
      <p:pic>
        <p:nvPicPr>
          <p:cNvPr id="6620" name="picture 66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9836"/>
            <a:ext cx="7645410" cy="12684"/>
          </a:xfrm>
          <a:prstGeom prst="rect">
            <a:avLst/>
          </a:prstGeom>
        </p:spPr>
      </p:pic>
      <p:sp>
        <p:nvSpPr>
          <p:cNvPr id="6622" name="textbox 6622"/>
          <p:cNvSpPr/>
          <p:nvPr/>
        </p:nvSpPr>
        <p:spPr>
          <a:xfrm>
            <a:off x="485778" y="9612185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153/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6" name="group 1076"/>
          <p:cNvGrpSpPr/>
          <p:nvPr/>
        </p:nvGrpSpPr>
        <p:grpSpPr>
          <a:xfrm rot="21600000">
            <a:off x="3175" y="139749"/>
            <a:ext cx="7658068" cy="1212770"/>
            <a:chOff x="0" y="0"/>
            <a:chExt cx="7658068" cy="1212770"/>
          </a:xfrm>
        </p:grpSpPr>
        <p:sp>
          <p:nvSpPr>
            <p:cNvPr id="6624" name="rect 6624"/>
            <p:cNvSpPr/>
            <p:nvPr/>
          </p:nvSpPr>
          <p:spPr>
            <a:xfrm>
              <a:off x="12733" y="0"/>
              <a:ext cx="7645334" cy="1060441"/>
            </a:xfrm>
            <a:prstGeom prst="rect">
              <a:avLst/>
            </a:prstGeom>
            <a:solidFill>
              <a:srgbClr val="11268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626" name="textbox 6626"/>
            <p:cNvSpPr/>
            <p:nvPr/>
          </p:nvSpPr>
          <p:spPr>
            <a:xfrm>
              <a:off x="5511809" y="335737"/>
              <a:ext cx="1492250" cy="5448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2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828040" algn="l" rtl="0" eaLnBrk="0">
                <a:lnSpc>
                  <a:spcPct val="102000"/>
                </a:lnSpc>
              </a:pPr>
              <a:r>
                <a:rPr sz="1700" b="1" kern="0" spc="-6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分油盅</a:t>
              </a:r>
              <a:r>
                <a:rPr sz="1700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700" b="1" kern="0" spc="-5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GREASE TRAP</a:t>
              </a:r>
              <a:endParaRPr sz="17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  <p:pic>
          <p:nvPicPr>
            <p:cNvPr id="6628" name="picture 662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086"/>
              <a:ext cx="7658068" cy="12684"/>
            </a:xfrm>
            <a:prstGeom prst="rect">
              <a:avLst/>
            </a:prstGeom>
          </p:spPr>
        </p:pic>
      </p:grpSp>
      <p:pic>
        <p:nvPicPr>
          <p:cNvPr id="6630" name="picture 66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81157" y="2133568"/>
            <a:ext cx="1485833" cy="1943181"/>
          </a:xfrm>
          <a:prstGeom prst="rect">
            <a:avLst/>
          </a:prstGeom>
        </p:spPr>
      </p:pic>
      <p:pic>
        <p:nvPicPr>
          <p:cNvPr id="6632" name="picture 66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30852" y="7416800"/>
            <a:ext cx="1485910" cy="1771665"/>
          </a:xfrm>
          <a:prstGeom prst="rect">
            <a:avLst/>
          </a:prstGeom>
        </p:spPr>
      </p:pic>
      <p:pic>
        <p:nvPicPr>
          <p:cNvPr id="6634" name="picture 66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267338" y="2241552"/>
            <a:ext cx="1174706" cy="2019293"/>
          </a:xfrm>
          <a:prstGeom prst="rect">
            <a:avLst/>
          </a:prstGeom>
        </p:spPr>
      </p:pic>
      <p:pic>
        <p:nvPicPr>
          <p:cNvPr id="6636" name="picture 66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87447" y="7410405"/>
            <a:ext cx="1028730" cy="1962157"/>
          </a:xfrm>
          <a:prstGeom prst="rect">
            <a:avLst/>
          </a:prstGeom>
        </p:spPr>
      </p:pic>
      <p:pic>
        <p:nvPicPr>
          <p:cNvPr id="6638" name="picture 66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431938" y="4819635"/>
            <a:ext cx="990607" cy="1879649"/>
          </a:xfrm>
          <a:prstGeom prst="rect">
            <a:avLst/>
          </a:prstGeom>
        </p:spPr>
      </p:pic>
      <p:pic>
        <p:nvPicPr>
          <p:cNvPr id="6640" name="picture 66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483193" y="4781579"/>
            <a:ext cx="850922" cy="1879544"/>
          </a:xfrm>
          <a:prstGeom prst="rect">
            <a:avLst/>
          </a:prstGeom>
        </p:spPr>
      </p:pic>
      <p:grpSp>
        <p:nvGrpSpPr>
          <p:cNvPr id="1078" name="group 1078"/>
          <p:cNvGrpSpPr/>
          <p:nvPr/>
        </p:nvGrpSpPr>
        <p:grpSpPr>
          <a:xfrm rot="21600000">
            <a:off x="695311" y="1739900"/>
            <a:ext cx="2413003" cy="361901"/>
            <a:chOff x="0" y="0"/>
            <a:chExt cx="2413003" cy="361901"/>
          </a:xfrm>
        </p:grpSpPr>
        <p:pic>
          <p:nvPicPr>
            <p:cNvPr id="6642" name="picture 664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3" cy="361901"/>
            </a:xfrm>
            <a:prstGeom prst="rect">
              <a:avLst/>
            </a:prstGeom>
          </p:spPr>
        </p:pic>
        <p:sp>
          <p:nvSpPr>
            <p:cNvPr id="6644" name="textbox 6644"/>
            <p:cNvSpPr/>
            <p:nvPr/>
          </p:nvSpPr>
          <p:spPr>
            <a:xfrm>
              <a:off x="-12700" y="-12700"/>
              <a:ext cx="2439035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ct val="96000"/>
                </a:lnSpc>
              </a:pPr>
              <a:r>
                <a:rPr sz="1600" b="1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现</a:t>
              </a:r>
              <a:r>
                <a:rPr sz="1100" kern="0" spc="-2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代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R215-7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080" name="group 1080"/>
          <p:cNvGrpSpPr/>
          <p:nvPr/>
        </p:nvGrpSpPr>
        <p:grpSpPr>
          <a:xfrm rot="21600000">
            <a:off x="4518054" y="6915146"/>
            <a:ext cx="2406636" cy="361902"/>
            <a:chOff x="0" y="0"/>
            <a:chExt cx="2406636" cy="361902"/>
          </a:xfrm>
        </p:grpSpPr>
        <p:pic>
          <p:nvPicPr>
            <p:cNvPr id="6646" name="picture 664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6636" cy="361902"/>
            </a:xfrm>
            <a:prstGeom prst="rect">
              <a:avLst/>
            </a:prstGeom>
          </p:spPr>
        </p:pic>
        <p:sp>
          <p:nvSpPr>
            <p:cNvPr id="6648" name="textbox 6648"/>
            <p:cNvSpPr/>
            <p:nvPr/>
          </p:nvSpPr>
          <p:spPr>
            <a:xfrm>
              <a:off x="-12700" y="-12700"/>
              <a:ext cx="243205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ct val="96000"/>
                </a:lnSpc>
                <a:spcBef>
                  <a:spcPts val="5"/>
                </a:spcBef>
              </a:pPr>
              <a:r>
                <a:rPr sz="1600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小松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200 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换向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阀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082" name="group 1082"/>
          <p:cNvGrpSpPr/>
          <p:nvPr/>
        </p:nvGrpSpPr>
        <p:grpSpPr>
          <a:xfrm rot="21600000">
            <a:off x="695311" y="4324378"/>
            <a:ext cx="2406636" cy="361902"/>
            <a:chOff x="0" y="0"/>
            <a:chExt cx="2406636" cy="361902"/>
          </a:xfrm>
        </p:grpSpPr>
        <p:pic>
          <p:nvPicPr>
            <p:cNvPr id="6650" name="picture 665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6636" cy="361902"/>
            </a:xfrm>
            <a:prstGeom prst="rect">
              <a:avLst/>
            </a:prstGeom>
          </p:spPr>
        </p:pic>
        <p:sp>
          <p:nvSpPr>
            <p:cNvPr id="6652" name="textbox 6652"/>
            <p:cNvSpPr/>
            <p:nvPr/>
          </p:nvSpPr>
          <p:spPr>
            <a:xfrm>
              <a:off x="-12700" y="-12700"/>
              <a:ext cx="243205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ts val="1365"/>
                </a:lnSpc>
                <a:spcBef>
                  <a:spcPts val="0"/>
                </a:spcBef>
              </a:pPr>
              <a:r>
                <a:rPr sz="1600" b="1" kern="0" spc="0" baseline="-7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000" b="1" kern="0" spc="3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</a:t>
              </a:r>
              <a:r>
                <a:rPr sz="10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600" b="1" kern="0" spc="20" baseline="6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小松</a:t>
              </a:r>
              <a:r>
                <a:rPr sz="1600" b="1" kern="0" spc="0" baseline="6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PC</a:t>
              </a:r>
              <a:r>
                <a:rPr sz="1600" b="1" kern="0" spc="20" baseline="6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120-6</a:t>
              </a:r>
              <a:endParaRPr sz="1600" baseline="6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084" name="group 1084"/>
          <p:cNvGrpSpPr/>
          <p:nvPr/>
        </p:nvGrpSpPr>
        <p:grpSpPr>
          <a:xfrm rot="21600000">
            <a:off x="4518054" y="1739900"/>
            <a:ext cx="2406636" cy="361901"/>
            <a:chOff x="0" y="0"/>
            <a:chExt cx="2406636" cy="361901"/>
          </a:xfrm>
        </p:grpSpPr>
        <p:pic>
          <p:nvPicPr>
            <p:cNvPr id="6654" name="picture 665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6636" cy="361901"/>
            </a:xfrm>
            <a:prstGeom prst="rect">
              <a:avLst/>
            </a:prstGeom>
          </p:spPr>
        </p:pic>
        <p:sp>
          <p:nvSpPr>
            <p:cNvPr id="6656" name="textbox 6656"/>
            <p:cNvSpPr/>
            <p:nvPr/>
          </p:nvSpPr>
          <p:spPr>
            <a:xfrm>
              <a:off x="-12700" y="-12700"/>
              <a:ext cx="2432050" cy="4083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ct val="97000"/>
                </a:lnSpc>
              </a:pPr>
              <a:r>
                <a:rPr sz="1600" b="1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小松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PC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70-8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086" name="group 1086"/>
          <p:cNvGrpSpPr/>
          <p:nvPr/>
        </p:nvGrpSpPr>
        <p:grpSpPr>
          <a:xfrm rot="21600000">
            <a:off x="695311" y="6915146"/>
            <a:ext cx="2400346" cy="355612"/>
            <a:chOff x="0" y="0"/>
            <a:chExt cx="2400346" cy="355612"/>
          </a:xfrm>
        </p:grpSpPr>
        <p:pic>
          <p:nvPicPr>
            <p:cNvPr id="6658" name="picture 665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0346" cy="355612"/>
            </a:xfrm>
            <a:prstGeom prst="rect">
              <a:avLst/>
            </a:prstGeom>
          </p:spPr>
        </p:pic>
        <p:sp>
          <p:nvSpPr>
            <p:cNvPr id="6660" name="textbox 6660"/>
            <p:cNvSpPr/>
            <p:nvPr/>
          </p:nvSpPr>
          <p:spPr>
            <a:xfrm>
              <a:off x="-12700" y="-12700"/>
              <a:ext cx="2426335" cy="4019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sz="1600" b="1" kern="0" spc="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小松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PC200-7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88" name="group 1088"/>
          <p:cNvGrpSpPr/>
          <p:nvPr/>
        </p:nvGrpSpPr>
        <p:grpSpPr>
          <a:xfrm rot="21600000">
            <a:off x="4518054" y="4330668"/>
            <a:ext cx="2393903" cy="355612"/>
            <a:chOff x="0" y="0"/>
            <a:chExt cx="2393903" cy="355612"/>
          </a:xfrm>
        </p:grpSpPr>
        <p:pic>
          <p:nvPicPr>
            <p:cNvPr id="6662" name="picture 666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393903" cy="355612"/>
            </a:xfrm>
            <a:prstGeom prst="rect">
              <a:avLst/>
            </a:prstGeom>
          </p:spPr>
        </p:pic>
        <p:sp>
          <p:nvSpPr>
            <p:cNvPr id="6664" name="textbox 6664"/>
            <p:cNvSpPr/>
            <p:nvPr/>
          </p:nvSpPr>
          <p:spPr>
            <a:xfrm>
              <a:off x="-12700" y="-12700"/>
              <a:ext cx="2419350" cy="4019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ct val="99000"/>
                </a:lnSpc>
              </a:pPr>
              <a:r>
                <a:rPr sz="1600" kern="0" spc="0" baseline="-7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小松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PC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200-6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pic>
        <p:nvPicPr>
          <p:cNvPr id="6666" name="picture 666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4141"/>
            <a:ext cx="7658068" cy="12686"/>
          </a:xfrm>
          <a:prstGeom prst="rect">
            <a:avLst/>
          </a:prstGeom>
        </p:spPr>
      </p:pic>
      <p:sp>
        <p:nvSpPr>
          <p:cNvPr id="6668" name="textbox 6668"/>
          <p:cNvSpPr/>
          <p:nvPr/>
        </p:nvSpPr>
        <p:spPr>
          <a:xfrm>
            <a:off x="6543639" y="9617094"/>
            <a:ext cx="66992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154/PAGE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0" name="group 1090"/>
          <p:cNvGrpSpPr/>
          <p:nvPr/>
        </p:nvGrpSpPr>
        <p:grpSpPr>
          <a:xfrm rot="21600000">
            <a:off x="9541" y="133354"/>
            <a:ext cx="7632676" cy="1066836"/>
            <a:chOff x="0" y="0"/>
            <a:chExt cx="7632676" cy="1066836"/>
          </a:xfrm>
        </p:grpSpPr>
        <p:pic>
          <p:nvPicPr>
            <p:cNvPr id="6670" name="picture 667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2676" cy="1066836"/>
            </a:xfrm>
            <a:prstGeom prst="rect">
              <a:avLst/>
            </a:prstGeom>
          </p:spPr>
        </p:pic>
        <p:sp>
          <p:nvSpPr>
            <p:cNvPr id="6672" name="textbox 6672"/>
            <p:cNvSpPr/>
            <p:nvPr/>
          </p:nvSpPr>
          <p:spPr>
            <a:xfrm>
              <a:off x="-12700" y="-12700"/>
              <a:ext cx="7658100" cy="11239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6315" algn="l" rtl="0" eaLnBrk="0">
                <a:lnSpc>
                  <a:spcPct val="79000"/>
                </a:lnSpc>
                <a:spcBef>
                  <a:spcPts val="0"/>
                </a:spcBef>
              </a:pP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100" b="1" kern="0" spc="7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Excavator</a:t>
              </a:r>
              <a:r>
                <a:rPr sz="1100" b="1" kern="0" spc="8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Par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ts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6674" name="picture 66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33499" y="2241552"/>
            <a:ext cx="1403372" cy="1797036"/>
          </a:xfrm>
          <a:prstGeom prst="rect">
            <a:avLst/>
          </a:prstGeom>
        </p:spPr>
      </p:pic>
      <p:pic>
        <p:nvPicPr>
          <p:cNvPr id="6676" name="picture 66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04909" y="7429485"/>
            <a:ext cx="1187439" cy="1974842"/>
          </a:xfrm>
          <a:prstGeom prst="rect">
            <a:avLst/>
          </a:prstGeom>
        </p:spPr>
      </p:pic>
      <p:pic>
        <p:nvPicPr>
          <p:cNvPr id="6678" name="picture 66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254604" y="4826031"/>
            <a:ext cx="1073144" cy="1917705"/>
          </a:xfrm>
          <a:prstGeom prst="rect">
            <a:avLst/>
          </a:prstGeom>
        </p:spPr>
      </p:pic>
      <p:pic>
        <p:nvPicPr>
          <p:cNvPr id="6680" name="picture 668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368899" y="7359662"/>
            <a:ext cx="977950" cy="1993923"/>
          </a:xfrm>
          <a:prstGeom prst="rect">
            <a:avLst/>
          </a:prstGeom>
        </p:spPr>
      </p:pic>
      <p:pic>
        <p:nvPicPr>
          <p:cNvPr id="6682" name="picture 668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286361" y="2235156"/>
            <a:ext cx="946193" cy="1752690"/>
          </a:xfrm>
          <a:prstGeom prst="rect">
            <a:avLst/>
          </a:prstGeom>
        </p:spPr>
      </p:pic>
      <p:pic>
        <p:nvPicPr>
          <p:cNvPr id="6684" name="picture 668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666894" y="4794264"/>
            <a:ext cx="679402" cy="1879544"/>
          </a:xfrm>
          <a:prstGeom prst="rect">
            <a:avLst/>
          </a:prstGeom>
        </p:spPr>
      </p:pic>
      <p:grpSp>
        <p:nvGrpSpPr>
          <p:cNvPr id="1092" name="group 1092"/>
          <p:cNvGrpSpPr/>
          <p:nvPr/>
        </p:nvGrpSpPr>
        <p:grpSpPr>
          <a:xfrm rot="21600000">
            <a:off x="4511687" y="6915146"/>
            <a:ext cx="2413003" cy="361902"/>
            <a:chOff x="0" y="0"/>
            <a:chExt cx="2413003" cy="361902"/>
          </a:xfrm>
        </p:grpSpPr>
        <p:pic>
          <p:nvPicPr>
            <p:cNvPr id="6686" name="picture 668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3" cy="361902"/>
            </a:xfrm>
            <a:prstGeom prst="rect">
              <a:avLst/>
            </a:prstGeom>
          </p:spPr>
        </p:pic>
        <p:sp>
          <p:nvSpPr>
            <p:cNvPr id="6688" name="textbox 6688"/>
            <p:cNvSpPr/>
            <p:nvPr/>
          </p:nvSpPr>
          <p:spPr>
            <a:xfrm>
              <a:off x="-12700" y="-12700"/>
              <a:ext cx="2439035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100000"/>
                </a:lnSpc>
                <a:spcBef>
                  <a:spcPts val="0"/>
                </a:spcBef>
              </a:pPr>
              <a:r>
                <a:rPr sz="1700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徐工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XE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335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094" name="group 1094"/>
          <p:cNvGrpSpPr/>
          <p:nvPr/>
        </p:nvGrpSpPr>
        <p:grpSpPr>
          <a:xfrm rot="21600000">
            <a:off x="4505321" y="1739900"/>
            <a:ext cx="2413003" cy="361901"/>
            <a:chOff x="0" y="0"/>
            <a:chExt cx="2413003" cy="361901"/>
          </a:xfrm>
        </p:grpSpPr>
        <p:pic>
          <p:nvPicPr>
            <p:cNvPr id="6690" name="picture 669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13003" cy="361901"/>
            </a:xfrm>
            <a:prstGeom prst="rect">
              <a:avLst/>
            </a:prstGeom>
          </p:spPr>
        </p:pic>
        <p:sp>
          <p:nvSpPr>
            <p:cNvPr id="6692" name="textbox 6692"/>
            <p:cNvSpPr/>
            <p:nvPr/>
          </p:nvSpPr>
          <p:spPr>
            <a:xfrm>
              <a:off x="-12700" y="-12700"/>
              <a:ext cx="2439035" cy="4083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100000"/>
                </a:lnSpc>
                <a:spcBef>
                  <a:spcPts val="0"/>
                </a:spcBef>
              </a:pPr>
              <a:r>
                <a:rPr sz="1700" b="1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小松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PC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360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-7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096" name="group 1096"/>
          <p:cNvGrpSpPr/>
          <p:nvPr/>
        </p:nvGrpSpPr>
        <p:grpSpPr>
          <a:xfrm rot="21600000">
            <a:off x="688944" y="1739900"/>
            <a:ext cx="2400346" cy="361901"/>
            <a:chOff x="0" y="0"/>
            <a:chExt cx="2400346" cy="361901"/>
          </a:xfrm>
        </p:grpSpPr>
        <p:pic>
          <p:nvPicPr>
            <p:cNvPr id="6694" name="picture 669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0346" cy="361901"/>
            </a:xfrm>
            <a:prstGeom prst="rect">
              <a:avLst/>
            </a:prstGeom>
          </p:spPr>
        </p:pic>
        <p:sp>
          <p:nvSpPr>
            <p:cNvPr id="6696" name="textbox 6696"/>
            <p:cNvSpPr/>
            <p:nvPr/>
          </p:nvSpPr>
          <p:spPr>
            <a:xfrm>
              <a:off x="-12700" y="-12700"/>
              <a:ext cx="2426335" cy="4083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ts val="1330"/>
                </a:lnSpc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小松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210-8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MO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98" name="group 1098"/>
          <p:cNvGrpSpPr/>
          <p:nvPr/>
        </p:nvGrpSpPr>
        <p:grpSpPr>
          <a:xfrm rot="21600000">
            <a:off x="688944" y="6915146"/>
            <a:ext cx="2413003" cy="355612"/>
            <a:chOff x="0" y="0"/>
            <a:chExt cx="2413003" cy="355612"/>
          </a:xfrm>
        </p:grpSpPr>
        <p:pic>
          <p:nvPicPr>
            <p:cNvPr id="6698" name="picture 669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13003" cy="355612"/>
            </a:xfrm>
            <a:prstGeom prst="rect">
              <a:avLst/>
            </a:prstGeom>
          </p:spPr>
        </p:pic>
        <p:sp>
          <p:nvSpPr>
            <p:cNvPr id="6700" name="textbox 6700"/>
            <p:cNvSpPr/>
            <p:nvPr/>
          </p:nvSpPr>
          <p:spPr>
            <a:xfrm>
              <a:off x="-12700" y="-12700"/>
              <a:ext cx="2439035" cy="4006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100000"/>
                </a:lnSpc>
                <a:spcBef>
                  <a:spcPts val="5"/>
                </a:spcBef>
              </a:pPr>
              <a:r>
                <a:rPr sz="1700" b="1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徐工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XE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250D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100" name="group 1100"/>
          <p:cNvGrpSpPr/>
          <p:nvPr/>
        </p:nvGrpSpPr>
        <p:grpSpPr>
          <a:xfrm rot="21600000">
            <a:off x="688944" y="4330668"/>
            <a:ext cx="2406713" cy="355612"/>
            <a:chOff x="0" y="0"/>
            <a:chExt cx="2406713" cy="355612"/>
          </a:xfrm>
        </p:grpSpPr>
        <p:pic>
          <p:nvPicPr>
            <p:cNvPr id="6702" name="picture 670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6713" cy="355612"/>
            </a:xfrm>
            <a:prstGeom prst="rect">
              <a:avLst/>
            </a:prstGeom>
          </p:spPr>
        </p:pic>
        <p:sp>
          <p:nvSpPr>
            <p:cNvPr id="6704" name="textbox 6704"/>
            <p:cNvSpPr/>
            <p:nvPr/>
          </p:nvSpPr>
          <p:spPr>
            <a:xfrm>
              <a:off x="-12700" y="-12700"/>
              <a:ext cx="2432685" cy="4006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ts val="1355"/>
                </a:lnSpc>
              </a:pPr>
              <a:r>
                <a:rPr sz="1700" kern="0" spc="0" baseline="-5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700" kern="0" spc="60" baseline="4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徐工</a:t>
              </a:r>
              <a:r>
                <a:rPr sz="1700" kern="0" spc="0" baseline="4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XE</a:t>
              </a:r>
              <a:r>
                <a:rPr sz="1700" kern="0" spc="60" baseline="4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80</a:t>
              </a:r>
              <a:endParaRPr sz="1700" baseline="4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102" name="group 1102"/>
          <p:cNvGrpSpPr/>
          <p:nvPr/>
        </p:nvGrpSpPr>
        <p:grpSpPr>
          <a:xfrm rot="21600000">
            <a:off x="4511687" y="4330668"/>
            <a:ext cx="2400270" cy="355612"/>
            <a:chOff x="0" y="0"/>
            <a:chExt cx="2400270" cy="355612"/>
          </a:xfrm>
        </p:grpSpPr>
        <p:pic>
          <p:nvPicPr>
            <p:cNvPr id="6706" name="picture 670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0270" cy="355612"/>
            </a:xfrm>
            <a:prstGeom prst="rect">
              <a:avLst/>
            </a:prstGeom>
          </p:spPr>
        </p:pic>
        <p:sp>
          <p:nvSpPr>
            <p:cNvPr id="6708" name="textbox 6708"/>
            <p:cNvSpPr/>
            <p:nvPr/>
          </p:nvSpPr>
          <p:spPr>
            <a:xfrm>
              <a:off x="-12700" y="-12700"/>
              <a:ext cx="2425700" cy="4006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ts val="1375"/>
                </a:lnSpc>
                <a:spcBef>
                  <a:spcPts val="0"/>
                </a:spcBef>
              </a:pPr>
              <a:r>
                <a:rPr sz="1700" kern="0" spc="0" baseline="-8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700" b="1" kern="0" spc="10" baseline="4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徐</a:t>
              </a:r>
              <a:r>
                <a:rPr sz="1100" kern="0" spc="-2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700" b="1" kern="0" spc="10" baseline="4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工</a:t>
              </a:r>
              <a:r>
                <a:rPr sz="1700" b="1" kern="0" spc="0" baseline="4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XE</a:t>
              </a:r>
              <a:r>
                <a:rPr sz="1700" b="1" kern="0" spc="10" baseline="4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215C</a:t>
              </a:r>
              <a:endParaRPr sz="1700" baseline="4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pic>
        <p:nvPicPr>
          <p:cNvPr id="6710" name="picture 67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4141"/>
            <a:ext cx="7651777" cy="12686"/>
          </a:xfrm>
          <a:prstGeom prst="rect">
            <a:avLst/>
          </a:prstGeom>
        </p:spPr>
      </p:pic>
      <p:pic>
        <p:nvPicPr>
          <p:cNvPr id="6712" name="picture 67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9836"/>
            <a:ext cx="7645410" cy="12684"/>
          </a:xfrm>
          <a:prstGeom prst="rect">
            <a:avLst/>
          </a:prstGeom>
        </p:spPr>
      </p:pic>
      <p:sp>
        <p:nvSpPr>
          <p:cNvPr id="6714" name="textbox 6714"/>
          <p:cNvSpPr/>
          <p:nvPr/>
        </p:nvSpPr>
        <p:spPr>
          <a:xfrm>
            <a:off x="485778" y="9612331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155/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4" name="group 1104"/>
          <p:cNvGrpSpPr/>
          <p:nvPr/>
        </p:nvGrpSpPr>
        <p:grpSpPr>
          <a:xfrm rot="21600000">
            <a:off x="3175" y="139749"/>
            <a:ext cx="7658067" cy="1212770"/>
            <a:chOff x="0" y="0"/>
            <a:chExt cx="7658067" cy="1212770"/>
          </a:xfrm>
        </p:grpSpPr>
        <p:sp>
          <p:nvSpPr>
            <p:cNvPr id="6716" name="rect 6716"/>
            <p:cNvSpPr/>
            <p:nvPr/>
          </p:nvSpPr>
          <p:spPr>
            <a:xfrm>
              <a:off x="12733" y="0"/>
              <a:ext cx="7645334" cy="1060441"/>
            </a:xfrm>
            <a:prstGeom prst="rect">
              <a:avLst/>
            </a:prstGeom>
            <a:solidFill>
              <a:srgbClr val="11268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718" name="textbox 6718"/>
            <p:cNvSpPr/>
            <p:nvPr/>
          </p:nvSpPr>
          <p:spPr>
            <a:xfrm>
              <a:off x="5505443" y="398853"/>
              <a:ext cx="1520825" cy="4921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821690" algn="l" rtl="0" eaLnBrk="0">
                <a:lnSpc>
                  <a:spcPct val="98000"/>
                </a:lnSpc>
              </a:pPr>
              <a:r>
                <a:rPr sz="1600" b="1" kern="0" spc="8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分油盅</a:t>
              </a:r>
              <a:r>
                <a:rPr sz="1600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6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GREASE</a:t>
              </a:r>
              <a:r>
                <a:rPr sz="1600" b="1" kern="0" spc="4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6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TRAP</a:t>
              </a:r>
              <a:endParaRPr sz="1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6720" name="picture 672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1200086"/>
              <a:ext cx="7645410" cy="12684"/>
            </a:xfrm>
            <a:prstGeom prst="rect">
              <a:avLst/>
            </a:prstGeom>
          </p:spPr>
        </p:pic>
      </p:grpSp>
      <p:pic>
        <p:nvPicPr>
          <p:cNvPr id="6722" name="picture 67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16005" y="4838716"/>
            <a:ext cx="1612939" cy="1720818"/>
          </a:xfrm>
          <a:prstGeom prst="rect">
            <a:avLst/>
          </a:prstGeom>
        </p:spPr>
      </p:pic>
      <p:pic>
        <p:nvPicPr>
          <p:cNvPr id="6724" name="picture 67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045038" y="4889458"/>
            <a:ext cx="1384349" cy="1650996"/>
          </a:xfrm>
          <a:prstGeom prst="rect">
            <a:avLst/>
          </a:prstGeom>
        </p:spPr>
      </p:pic>
      <p:pic>
        <p:nvPicPr>
          <p:cNvPr id="6726" name="picture 67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06547" y="2171729"/>
            <a:ext cx="1035021" cy="2057350"/>
          </a:xfrm>
          <a:prstGeom prst="rect">
            <a:avLst/>
          </a:prstGeom>
        </p:spPr>
      </p:pic>
      <p:pic>
        <p:nvPicPr>
          <p:cNvPr id="6728" name="picture 67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495452" y="7378743"/>
            <a:ext cx="869945" cy="2139858"/>
          </a:xfrm>
          <a:prstGeom prst="rect">
            <a:avLst/>
          </a:prstGeom>
        </p:spPr>
      </p:pic>
      <p:pic>
        <p:nvPicPr>
          <p:cNvPr id="6730" name="picture 67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419757" y="2197101"/>
            <a:ext cx="825454" cy="1974842"/>
          </a:xfrm>
          <a:prstGeom prst="rect">
            <a:avLst/>
          </a:prstGeom>
        </p:spPr>
      </p:pic>
      <p:pic>
        <p:nvPicPr>
          <p:cNvPr id="6732" name="picture 67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419757" y="7372348"/>
            <a:ext cx="781040" cy="2019294"/>
          </a:xfrm>
          <a:prstGeom prst="rect">
            <a:avLst/>
          </a:prstGeom>
        </p:spPr>
      </p:pic>
      <p:grpSp>
        <p:nvGrpSpPr>
          <p:cNvPr id="1106" name="group 1106"/>
          <p:cNvGrpSpPr/>
          <p:nvPr/>
        </p:nvGrpSpPr>
        <p:grpSpPr>
          <a:xfrm rot="21600000">
            <a:off x="4511687" y="1739900"/>
            <a:ext cx="2413003" cy="361901"/>
            <a:chOff x="0" y="0"/>
            <a:chExt cx="2413003" cy="361901"/>
          </a:xfrm>
        </p:grpSpPr>
        <p:pic>
          <p:nvPicPr>
            <p:cNvPr id="6734" name="picture 673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3" cy="361901"/>
            </a:xfrm>
            <a:prstGeom prst="rect">
              <a:avLst/>
            </a:prstGeom>
          </p:spPr>
        </p:pic>
        <p:sp>
          <p:nvSpPr>
            <p:cNvPr id="6736" name="textbox 6736"/>
            <p:cNvSpPr/>
            <p:nvPr/>
          </p:nvSpPr>
          <p:spPr>
            <a:xfrm>
              <a:off x="-12700" y="-12700"/>
              <a:ext cx="2439035" cy="4051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98000"/>
                </a:lnSpc>
                <a:spcBef>
                  <a:spcPts val="5"/>
                </a:spcBef>
              </a:pPr>
              <a:r>
                <a:rPr sz="1600" kern="0" spc="-10" baseline="-7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洋</a:t>
              </a:r>
              <a:r>
                <a:rPr sz="1000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马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Vi017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08" name="group 1108"/>
          <p:cNvGrpSpPr/>
          <p:nvPr/>
        </p:nvGrpSpPr>
        <p:grpSpPr>
          <a:xfrm rot="21600000">
            <a:off x="4518054" y="4324378"/>
            <a:ext cx="2393903" cy="361902"/>
            <a:chOff x="0" y="0"/>
            <a:chExt cx="2393903" cy="361902"/>
          </a:xfrm>
        </p:grpSpPr>
        <p:pic>
          <p:nvPicPr>
            <p:cNvPr id="6738" name="picture 673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393903" cy="361902"/>
            </a:xfrm>
            <a:prstGeom prst="rect">
              <a:avLst/>
            </a:prstGeom>
          </p:spPr>
        </p:pic>
        <p:sp>
          <p:nvSpPr>
            <p:cNvPr id="6740" name="textbox 6740"/>
            <p:cNvSpPr/>
            <p:nvPr/>
          </p:nvSpPr>
          <p:spPr>
            <a:xfrm>
              <a:off x="-12700" y="-12700"/>
              <a:ext cx="241935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ts val="1255"/>
                </a:lnSpc>
              </a:pPr>
              <a:r>
                <a:rPr sz="1600" kern="0" spc="0" baseline="-5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玉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柴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YC158</a:t>
              </a:r>
              <a:r>
                <a:rPr sz="1000" kern="0" spc="8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孔</a:t>
              </a:r>
              <a:endParaRPr sz="1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110" name="group 1110"/>
          <p:cNvGrpSpPr/>
          <p:nvPr/>
        </p:nvGrpSpPr>
        <p:grpSpPr>
          <a:xfrm rot="21600000">
            <a:off x="4511687" y="6915146"/>
            <a:ext cx="2393903" cy="361902"/>
            <a:chOff x="0" y="0"/>
            <a:chExt cx="2393903" cy="361902"/>
          </a:xfrm>
        </p:grpSpPr>
        <p:pic>
          <p:nvPicPr>
            <p:cNvPr id="6742" name="picture 674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393903" cy="361902"/>
            </a:xfrm>
            <a:prstGeom prst="rect">
              <a:avLst/>
            </a:prstGeom>
          </p:spPr>
        </p:pic>
        <p:sp>
          <p:nvSpPr>
            <p:cNvPr id="6744" name="textbox 6744"/>
            <p:cNvSpPr/>
            <p:nvPr/>
          </p:nvSpPr>
          <p:spPr>
            <a:xfrm>
              <a:off x="-12700" y="-12700"/>
              <a:ext cx="241935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98000"/>
                </a:lnSpc>
                <a:spcBef>
                  <a:spcPts val="5"/>
                </a:spcBef>
              </a:pPr>
              <a:r>
                <a:rPr sz="1600" kern="0" spc="-1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玉</a:t>
              </a:r>
              <a:r>
                <a:rPr sz="1000" kern="0" spc="-1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柴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YC60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12" name="group 1112"/>
          <p:cNvGrpSpPr/>
          <p:nvPr/>
        </p:nvGrpSpPr>
        <p:grpSpPr>
          <a:xfrm rot="21600000">
            <a:off x="695311" y="4330668"/>
            <a:ext cx="2406636" cy="355612"/>
            <a:chOff x="0" y="0"/>
            <a:chExt cx="2406636" cy="355612"/>
          </a:xfrm>
        </p:grpSpPr>
        <p:pic>
          <p:nvPicPr>
            <p:cNvPr id="6746" name="picture 674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6636" cy="355612"/>
            </a:xfrm>
            <a:prstGeom prst="rect">
              <a:avLst/>
            </a:prstGeom>
          </p:spPr>
        </p:pic>
        <p:sp>
          <p:nvSpPr>
            <p:cNvPr id="6748" name="textbox 6748"/>
            <p:cNvSpPr/>
            <p:nvPr/>
          </p:nvSpPr>
          <p:spPr>
            <a:xfrm>
              <a:off x="-12700" y="-12700"/>
              <a:ext cx="2432050" cy="4006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ct val="98000"/>
                </a:lnSpc>
                <a:spcBef>
                  <a:spcPts val="5"/>
                </a:spcBef>
              </a:pPr>
              <a:r>
                <a:rPr sz="1600" kern="0" spc="-20" baseline="-3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</a:t>
              </a:r>
              <a:r>
                <a:rPr sz="1000" kern="0" spc="-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玉</a:t>
              </a:r>
              <a:r>
                <a:rPr sz="1000" kern="0" spc="-18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-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柴</a:t>
              </a:r>
              <a:r>
                <a:rPr sz="1000" kern="0" spc="-15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-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1</a:t>
              </a:r>
              <a:r>
                <a:rPr sz="1000" kern="0" spc="-2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-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5</a:t>
              </a:r>
              <a:r>
                <a:rPr sz="1000" kern="0" spc="-2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-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7</a:t>
              </a:r>
              <a:r>
                <a:rPr sz="1000" kern="0" spc="-19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-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孔</a:t>
              </a:r>
              <a:endParaRPr sz="1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114" name="group 1114"/>
          <p:cNvGrpSpPr/>
          <p:nvPr/>
        </p:nvGrpSpPr>
        <p:grpSpPr>
          <a:xfrm rot="21600000">
            <a:off x="695311" y="6915146"/>
            <a:ext cx="2400346" cy="355612"/>
            <a:chOff x="0" y="0"/>
            <a:chExt cx="2400346" cy="355612"/>
          </a:xfrm>
        </p:grpSpPr>
        <p:pic>
          <p:nvPicPr>
            <p:cNvPr id="6750" name="picture 675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0346" cy="355612"/>
            </a:xfrm>
            <a:prstGeom prst="rect">
              <a:avLst/>
            </a:prstGeom>
          </p:spPr>
        </p:pic>
        <p:sp>
          <p:nvSpPr>
            <p:cNvPr id="6752" name="textbox 6752"/>
            <p:cNvSpPr/>
            <p:nvPr/>
          </p:nvSpPr>
          <p:spPr>
            <a:xfrm>
              <a:off x="-12700" y="-12700"/>
              <a:ext cx="2426335" cy="3994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ts val="1210"/>
                </a:lnSpc>
                <a:spcBef>
                  <a:spcPts val="5"/>
                </a:spcBef>
              </a:pP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     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玉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柴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YC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35</a:t>
              </a:r>
              <a:endParaRPr sz="1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116" name="group 1116"/>
          <p:cNvGrpSpPr/>
          <p:nvPr/>
        </p:nvGrpSpPr>
        <p:grpSpPr>
          <a:xfrm rot="21600000">
            <a:off x="695311" y="1746295"/>
            <a:ext cx="2400346" cy="355506"/>
            <a:chOff x="0" y="0"/>
            <a:chExt cx="2400346" cy="355506"/>
          </a:xfrm>
        </p:grpSpPr>
        <p:pic>
          <p:nvPicPr>
            <p:cNvPr id="6754" name="picture 675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0346" cy="355506"/>
            </a:xfrm>
            <a:prstGeom prst="rect">
              <a:avLst/>
            </a:prstGeom>
          </p:spPr>
        </p:pic>
        <p:sp>
          <p:nvSpPr>
            <p:cNvPr id="6756" name="textbox 6756"/>
            <p:cNvSpPr/>
            <p:nvPr/>
          </p:nvSpPr>
          <p:spPr>
            <a:xfrm>
              <a:off x="-12700" y="-12700"/>
              <a:ext cx="2426335" cy="39877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ct val="98000"/>
                </a:lnSpc>
                <a:spcBef>
                  <a:spcPts val="0"/>
                </a:spcBef>
              </a:pPr>
              <a:r>
                <a:rPr sz="1600" b="1" kern="0" spc="-10" baseline="-700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LZBC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       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洋</a:t>
              </a:r>
              <a:r>
                <a:rPr sz="1000" kern="0" spc="-17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马</a:t>
              </a:r>
              <a:r>
                <a:rPr sz="1000" kern="0" spc="-2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3</a:t>
              </a:r>
              <a:r>
                <a:rPr sz="1000" kern="0" spc="-2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000" b="1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0</a:t>
              </a:r>
              <a:endParaRPr sz="1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6758" name="picture 675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4141"/>
            <a:ext cx="7658068" cy="12686"/>
          </a:xfrm>
          <a:prstGeom prst="rect">
            <a:avLst/>
          </a:prstGeom>
        </p:spPr>
      </p:pic>
      <p:sp>
        <p:nvSpPr>
          <p:cNvPr id="6760" name="textbox 6760"/>
          <p:cNvSpPr/>
          <p:nvPr/>
        </p:nvSpPr>
        <p:spPr>
          <a:xfrm>
            <a:off x="6530982" y="9615461"/>
            <a:ext cx="640715" cy="15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156/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8" name="group 1118"/>
          <p:cNvGrpSpPr/>
          <p:nvPr/>
        </p:nvGrpSpPr>
        <p:grpSpPr>
          <a:xfrm rot="21600000">
            <a:off x="22198" y="139749"/>
            <a:ext cx="7620018" cy="1060441"/>
            <a:chOff x="0" y="0"/>
            <a:chExt cx="7620018" cy="1060441"/>
          </a:xfrm>
        </p:grpSpPr>
        <p:pic>
          <p:nvPicPr>
            <p:cNvPr id="6762" name="picture 676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20018" cy="1060441"/>
            </a:xfrm>
            <a:prstGeom prst="rect">
              <a:avLst/>
            </a:prstGeom>
          </p:spPr>
        </p:pic>
        <p:sp>
          <p:nvSpPr>
            <p:cNvPr id="6764" name="textbox 6764"/>
            <p:cNvSpPr/>
            <p:nvPr/>
          </p:nvSpPr>
          <p:spPr>
            <a:xfrm>
              <a:off x="-12700" y="-12700"/>
              <a:ext cx="7646034" cy="11176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84250" algn="l" rtl="0" eaLnBrk="0">
                <a:lnSpc>
                  <a:spcPct val="79000"/>
                </a:lnSpc>
              </a:pP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100" b="1" kern="0" spc="7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Excavator</a:t>
              </a:r>
              <a:r>
                <a:rPr sz="1100" b="1" kern="0" spc="8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Par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ts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6766" name="picture 67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46676" y="2222471"/>
            <a:ext cx="1403372" cy="1949472"/>
          </a:xfrm>
          <a:prstGeom prst="rect">
            <a:avLst/>
          </a:prstGeom>
        </p:spPr>
      </p:pic>
      <p:pic>
        <p:nvPicPr>
          <p:cNvPr id="6768" name="picture 67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17643" y="7410404"/>
            <a:ext cx="1085801" cy="1822512"/>
          </a:xfrm>
          <a:prstGeom prst="rect">
            <a:avLst/>
          </a:prstGeom>
        </p:spPr>
      </p:pic>
      <p:pic>
        <p:nvPicPr>
          <p:cNvPr id="6770" name="picture 67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19204" y="4870482"/>
            <a:ext cx="1073144" cy="1803326"/>
          </a:xfrm>
          <a:prstGeom prst="rect">
            <a:avLst/>
          </a:prstGeom>
        </p:spPr>
      </p:pic>
      <p:pic>
        <p:nvPicPr>
          <p:cNvPr id="6772" name="picture 67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571623" y="2171729"/>
            <a:ext cx="895335" cy="2012899"/>
          </a:xfrm>
          <a:prstGeom prst="rect">
            <a:avLst/>
          </a:prstGeom>
        </p:spPr>
      </p:pic>
      <p:pic>
        <p:nvPicPr>
          <p:cNvPr id="6774" name="picture 67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337142" y="7505703"/>
            <a:ext cx="1015997" cy="1752585"/>
          </a:xfrm>
          <a:prstGeom prst="rect">
            <a:avLst/>
          </a:prstGeom>
        </p:spPr>
      </p:pic>
      <p:pic>
        <p:nvPicPr>
          <p:cNvPr id="6776" name="picture 677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400656" y="4800555"/>
            <a:ext cx="819164" cy="1993923"/>
          </a:xfrm>
          <a:prstGeom prst="rect">
            <a:avLst/>
          </a:prstGeom>
        </p:spPr>
      </p:pic>
      <p:grpSp>
        <p:nvGrpSpPr>
          <p:cNvPr id="1120" name="group 1120"/>
          <p:cNvGrpSpPr/>
          <p:nvPr/>
        </p:nvGrpSpPr>
        <p:grpSpPr>
          <a:xfrm rot="21600000">
            <a:off x="4505321" y="1739900"/>
            <a:ext cx="2413003" cy="361901"/>
            <a:chOff x="0" y="0"/>
            <a:chExt cx="2413003" cy="361901"/>
          </a:xfrm>
        </p:grpSpPr>
        <p:pic>
          <p:nvPicPr>
            <p:cNvPr id="6778" name="picture 677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3" cy="361901"/>
            </a:xfrm>
            <a:prstGeom prst="rect">
              <a:avLst/>
            </a:prstGeom>
          </p:spPr>
        </p:pic>
        <p:sp>
          <p:nvSpPr>
            <p:cNvPr id="6780" name="textbox 6780"/>
            <p:cNvSpPr/>
            <p:nvPr/>
          </p:nvSpPr>
          <p:spPr>
            <a:xfrm>
              <a:off x="-12700" y="-12700"/>
              <a:ext cx="2439035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100000"/>
                </a:lnSpc>
                <a:spcBef>
                  <a:spcPts val="0"/>
                </a:spcBef>
              </a:pPr>
              <a:r>
                <a:rPr sz="1700" b="1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长野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NS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75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122" name="group 1122"/>
          <p:cNvGrpSpPr/>
          <p:nvPr/>
        </p:nvGrpSpPr>
        <p:grpSpPr>
          <a:xfrm rot="21600000">
            <a:off x="688944" y="4324378"/>
            <a:ext cx="2406713" cy="361902"/>
            <a:chOff x="0" y="0"/>
            <a:chExt cx="2406713" cy="361902"/>
          </a:xfrm>
        </p:grpSpPr>
        <p:pic>
          <p:nvPicPr>
            <p:cNvPr id="6782" name="picture 678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6713" cy="361902"/>
            </a:xfrm>
            <a:prstGeom prst="rect">
              <a:avLst/>
            </a:prstGeom>
          </p:spPr>
        </p:pic>
        <p:sp>
          <p:nvSpPr>
            <p:cNvPr id="6784" name="textbox 6784"/>
            <p:cNvSpPr/>
            <p:nvPr/>
          </p:nvSpPr>
          <p:spPr>
            <a:xfrm>
              <a:off x="-12700" y="-12700"/>
              <a:ext cx="2432685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ts val="1375"/>
                </a:lnSpc>
                <a:spcBef>
                  <a:spcPts val="0"/>
                </a:spcBef>
              </a:pPr>
              <a:r>
                <a:rPr sz="1700" b="1" kern="0" spc="0" baseline="-5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700" b="1" kern="0" spc="0" baseline="4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振宇</a:t>
              </a:r>
              <a:r>
                <a:rPr sz="1700" b="1" kern="0" spc="0" baseline="4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ZY55</a:t>
              </a:r>
              <a:endParaRPr sz="1700" baseline="4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124" name="group 1124"/>
          <p:cNvGrpSpPr/>
          <p:nvPr/>
        </p:nvGrpSpPr>
        <p:grpSpPr>
          <a:xfrm rot="21600000">
            <a:off x="4518054" y="6915146"/>
            <a:ext cx="2406636" cy="361902"/>
            <a:chOff x="0" y="0"/>
            <a:chExt cx="2406636" cy="361902"/>
          </a:xfrm>
        </p:grpSpPr>
        <p:pic>
          <p:nvPicPr>
            <p:cNvPr id="6786" name="picture 678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6636" cy="361902"/>
            </a:xfrm>
            <a:prstGeom prst="rect">
              <a:avLst/>
            </a:prstGeom>
          </p:spPr>
        </p:pic>
        <p:sp>
          <p:nvSpPr>
            <p:cNvPr id="6788" name="textbox 6788"/>
            <p:cNvSpPr/>
            <p:nvPr/>
          </p:nvSpPr>
          <p:spPr>
            <a:xfrm>
              <a:off x="-12700" y="-12700"/>
              <a:ext cx="243205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ct val="100000"/>
                </a:lnSpc>
                <a:spcBef>
                  <a:spcPts val="5"/>
                </a:spcBef>
              </a:pPr>
              <a:r>
                <a:rPr sz="1700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住友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SH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200A2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126" name="group 1126"/>
          <p:cNvGrpSpPr/>
          <p:nvPr/>
        </p:nvGrpSpPr>
        <p:grpSpPr>
          <a:xfrm rot="21600000">
            <a:off x="695311" y="6915146"/>
            <a:ext cx="2400346" cy="361902"/>
            <a:chOff x="0" y="0"/>
            <a:chExt cx="2400346" cy="361902"/>
          </a:xfrm>
        </p:grpSpPr>
        <p:pic>
          <p:nvPicPr>
            <p:cNvPr id="6790" name="picture 679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0346" cy="361902"/>
            </a:xfrm>
            <a:prstGeom prst="rect">
              <a:avLst/>
            </a:prstGeom>
          </p:spPr>
        </p:pic>
        <p:sp>
          <p:nvSpPr>
            <p:cNvPr id="6792" name="textbox 6792"/>
            <p:cNvSpPr/>
            <p:nvPr/>
          </p:nvSpPr>
          <p:spPr>
            <a:xfrm>
              <a:off x="-12700" y="-12700"/>
              <a:ext cx="2426335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100000"/>
                </a:lnSpc>
                <a:spcBef>
                  <a:spcPts val="5"/>
                </a:spcBef>
              </a:pPr>
              <a:r>
                <a:rPr sz="1700" b="1" kern="0" spc="0" baseline="-6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住友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SH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120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128" name="group 1128"/>
          <p:cNvGrpSpPr/>
          <p:nvPr/>
        </p:nvGrpSpPr>
        <p:grpSpPr>
          <a:xfrm rot="21600000">
            <a:off x="688944" y="1739900"/>
            <a:ext cx="2400346" cy="361901"/>
            <a:chOff x="0" y="0"/>
            <a:chExt cx="2400346" cy="361901"/>
          </a:xfrm>
        </p:grpSpPr>
        <p:pic>
          <p:nvPicPr>
            <p:cNvPr id="6794" name="picture 679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0346" cy="361901"/>
            </a:xfrm>
            <a:prstGeom prst="rect">
              <a:avLst/>
            </a:prstGeom>
          </p:spPr>
        </p:pic>
        <p:sp>
          <p:nvSpPr>
            <p:cNvPr id="6796" name="textbox 6796"/>
            <p:cNvSpPr/>
            <p:nvPr/>
          </p:nvSpPr>
          <p:spPr>
            <a:xfrm>
              <a:off x="-12700" y="-12700"/>
              <a:ext cx="2426335" cy="40766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100000"/>
                </a:lnSpc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玉柴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YC85</a:t>
              </a:r>
              <a:endParaRPr sz="1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130" name="group 1130"/>
          <p:cNvGrpSpPr/>
          <p:nvPr/>
        </p:nvGrpSpPr>
        <p:grpSpPr>
          <a:xfrm rot="21600000">
            <a:off x="4511687" y="4324378"/>
            <a:ext cx="2413003" cy="355612"/>
            <a:chOff x="0" y="0"/>
            <a:chExt cx="2413003" cy="355612"/>
          </a:xfrm>
        </p:grpSpPr>
        <p:pic>
          <p:nvPicPr>
            <p:cNvPr id="6798" name="picture 679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13003" cy="355612"/>
            </a:xfrm>
            <a:prstGeom prst="rect">
              <a:avLst/>
            </a:prstGeom>
          </p:spPr>
        </p:pic>
        <p:sp>
          <p:nvSpPr>
            <p:cNvPr id="6800" name="textbox 6800"/>
            <p:cNvSpPr/>
            <p:nvPr/>
          </p:nvSpPr>
          <p:spPr>
            <a:xfrm>
              <a:off x="-12700" y="-12700"/>
              <a:ext cx="2439035" cy="4000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ts val="1355"/>
                </a:lnSpc>
                <a:spcBef>
                  <a:spcPts val="5"/>
                </a:spcBef>
              </a:pPr>
              <a:r>
                <a:rPr sz="1700" kern="0" spc="0" baseline="-5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700" kern="0" spc="0" baseline="4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中</a:t>
              </a:r>
              <a:r>
                <a:rPr sz="1100" kern="0" spc="-18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1700" kern="0" spc="0" baseline="4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联</a:t>
              </a:r>
              <a:r>
                <a:rPr sz="1700" kern="0" spc="0" baseline="4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Z</a:t>
              </a:r>
              <a:r>
                <a:rPr sz="1700" kern="0" spc="-10" baseline="4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E70</a:t>
              </a:r>
              <a:endParaRPr sz="1700" baseline="4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pic>
        <p:nvPicPr>
          <p:cNvPr id="6802" name="picture 680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1339836"/>
            <a:ext cx="7658068" cy="12684"/>
          </a:xfrm>
          <a:prstGeom prst="rect">
            <a:avLst/>
          </a:prstGeom>
        </p:spPr>
      </p:pic>
      <p:pic>
        <p:nvPicPr>
          <p:cNvPr id="6804" name="picture 680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9541" y="9937746"/>
            <a:ext cx="7639043" cy="12686"/>
          </a:xfrm>
          <a:prstGeom prst="rect">
            <a:avLst/>
          </a:prstGeom>
        </p:spPr>
      </p:pic>
      <p:sp>
        <p:nvSpPr>
          <p:cNvPr id="6806" name="textbox 6806"/>
          <p:cNvSpPr/>
          <p:nvPr/>
        </p:nvSpPr>
        <p:spPr>
          <a:xfrm>
            <a:off x="485778" y="9612331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157/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8" name="picture 68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0"/>
            <a:ext cx="7670800" cy="10483850"/>
          </a:xfrm>
          <a:prstGeom prst="rect">
            <a:avLst/>
          </a:prstGeom>
        </p:spPr>
      </p:pic>
      <p:sp>
        <p:nvSpPr>
          <p:cNvPr id="6810" name="textbox 6810"/>
          <p:cNvSpPr/>
          <p:nvPr/>
        </p:nvSpPr>
        <p:spPr>
          <a:xfrm>
            <a:off x="720735" y="5470114"/>
            <a:ext cx="6346825" cy="40265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350"/>
              </a:lnSpc>
            </a:pPr>
            <a:r>
              <a:rPr sz="2200" kern="0" spc="-140" baseline="-4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国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2700" kern="0" spc="-140" baseline="8000" dirty="0">
                <a:solidFill>
                  <a:srgbClr val="E7C43A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国</a:t>
            </a:r>
            <a:endParaRPr sz="2700" baseline="8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spcBef>
                <a:spcPts val="0"/>
              </a:spcBef>
            </a:pPr>
            <a:r>
              <a:rPr sz="2100" kern="0" spc="-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 ExcavatorPr</a:t>
            </a:r>
            <a:endParaRPr sz="2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6812" name="rect 6812"/>
          <p:cNvSpPr/>
          <p:nvPr/>
        </p:nvSpPr>
        <p:spPr>
          <a:xfrm>
            <a:off x="718225" y="603097"/>
            <a:ext cx="3480812" cy="272777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814" name="rect 6814"/>
          <p:cNvSpPr/>
          <p:nvPr/>
        </p:nvSpPr>
        <p:spPr>
          <a:xfrm>
            <a:off x="720170" y="937806"/>
            <a:ext cx="3498395" cy="205511"/>
          </a:xfrm>
          <a:prstGeom prst="rect">
            <a:avLst/>
          </a:pr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816" name="textbox 6816"/>
          <p:cNvSpPr/>
          <p:nvPr/>
        </p:nvSpPr>
        <p:spPr>
          <a:xfrm>
            <a:off x="720735" y="590398"/>
            <a:ext cx="3510915" cy="5708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810" algn="l" rtl="0" eaLnBrk="0">
              <a:lnSpc>
                <a:spcPct val="104000"/>
              </a:lnSpc>
            </a:pPr>
            <a:r>
              <a:rPr sz="2100" b="1" kern="0" spc="16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兰州抚东广崎商贸有</a:t>
            </a:r>
            <a:r>
              <a:rPr sz="2100" b="1" kern="0" spc="15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限公司</a:t>
            </a:r>
            <a:r>
              <a:rPr sz="21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Lanzhou</a:t>
            </a:r>
            <a:r>
              <a:rPr sz="14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Fudong</a:t>
            </a:r>
            <a:r>
              <a:rPr sz="1400" b="1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Hirosaki Tr</a:t>
            </a:r>
            <a:r>
              <a:rPr sz="14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ading Co.LTD.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818" name="picture 68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851546" y="533418"/>
            <a:ext cx="1123925" cy="1142948"/>
          </a:xfrm>
          <a:prstGeom prst="rect">
            <a:avLst/>
          </a:prstGeom>
        </p:spPr>
      </p:pic>
      <p:pic>
        <p:nvPicPr>
          <p:cNvPr id="6820" name="picture 68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42892" y="3422662"/>
            <a:ext cx="1200173" cy="647692"/>
          </a:xfrm>
          <a:prstGeom prst="rect">
            <a:avLst/>
          </a:prstGeom>
        </p:spPr>
      </p:pic>
      <p:sp>
        <p:nvSpPr>
          <p:cNvPr id="6822" name="textbox 6822"/>
          <p:cNvSpPr/>
          <p:nvPr/>
        </p:nvSpPr>
        <p:spPr>
          <a:xfrm>
            <a:off x="6524615" y="9667405"/>
            <a:ext cx="737869" cy="171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200" b="1" kern="0" spc="3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158/</a:t>
            </a: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PAGE</a:t>
            </a:r>
            <a:endParaRPr sz="1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4" name="picture 68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grpSp>
        <p:nvGrpSpPr>
          <p:cNvPr id="1132" name="group 1132"/>
          <p:cNvGrpSpPr/>
          <p:nvPr/>
        </p:nvGrpSpPr>
        <p:grpSpPr>
          <a:xfrm rot="21600000">
            <a:off x="3175" y="136553"/>
            <a:ext cx="7632676" cy="1066818"/>
            <a:chOff x="0" y="0"/>
            <a:chExt cx="7632676" cy="1066818"/>
          </a:xfrm>
        </p:grpSpPr>
        <p:pic>
          <p:nvPicPr>
            <p:cNvPr id="6826" name="picture 68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632676" cy="1066818"/>
            </a:xfrm>
            <a:prstGeom prst="rect">
              <a:avLst/>
            </a:prstGeom>
          </p:spPr>
        </p:pic>
        <p:sp>
          <p:nvSpPr>
            <p:cNvPr id="6828" name="textbox 6828"/>
            <p:cNvSpPr/>
            <p:nvPr/>
          </p:nvSpPr>
          <p:spPr>
            <a:xfrm>
              <a:off x="-12700" y="-12700"/>
              <a:ext cx="7658100" cy="11239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3300" algn="l" rtl="0" eaLnBrk="0">
                <a:lnSpc>
                  <a:spcPct val="79000"/>
                </a:lnSpc>
                <a:spcBef>
                  <a:spcPts val="0"/>
                </a:spcBef>
              </a:pP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100" b="1" kern="0" spc="7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Excavator</a:t>
              </a:r>
              <a:r>
                <a:rPr sz="1100" b="1" kern="0" spc="8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Par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ts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6830" name="picture 68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460907" y="7794663"/>
            <a:ext cx="2559055" cy="1403356"/>
          </a:xfrm>
          <a:prstGeom prst="rect">
            <a:avLst/>
          </a:prstGeom>
        </p:spPr>
      </p:pic>
      <p:pic>
        <p:nvPicPr>
          <p:cNvPr id="6832" name="picture 68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66753" y="5051443"/>
            <a:ext cx="2247927" cy="1511274"/>
          </a:xfrm>
          <a:prstGeom prst="rect">
            <a:avLst/>
          </a:prstGeom>
        </p:spPr>
      </p:pic>
      <p:pic>
        <p:nvPicPr>
          <p:cNvPr id="6834" name="picture 68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708520" y="5070513"/>
            <a:ext cx="2190780" cy="1530343"/>
          </a:xfrm>
          <a:prstGeom prst="rect">
            <a:avLst/>
          </a:prstGeom>
        </p:spPr>
      </p:pic>
      <p:pic>
        <p:nvPicPr>
          <p:cNvPr id="6836" name="picture 68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79487" y="7769202"/>
            <a:ext cx="2285974" cy="1390678"/>
          </a:xfrm>
          <a:prstGeom prst="rect">
            <a:avLst/>
          </a:prstGeom>
        </p:spPr>
      </p:pic>
      <p:pic>
        <p:nvPicPr>
          <p:cNvPr id="6838" name="picture 68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492587" y="2638476"/>
            <a:ext cx="2660694" cy="1193701"/>
          </a:xfrm>
          <a:prstGeom prst="rect">
            <a:avLst/>
          </a:prstGeom>
        </p:spPr>
      </p:pic>
      <p:pic>
        <p:nvPicPr>
          <p:cNvPr id="6840" name="picture 684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57187" y="2714647"/>
            <a:ext cx="2730574" cy="1149276"/>
          </a:xfrm>
          <a:prstGeom prst="rect">
            <a:avLst/>
          </a:prstGeom>
        </p:spPr>
      </p:pic>
      <p:grpSp>
        <p:nvGrpSpPr>
          <p:cNvPr id="1134" name="group 1134"/>
          <p:cNvGrpSpPr/>
          <p:nvPr/>
        </p:nvGrpSpPr>
        <p:grpSpPr>
          <a:xfrm rot="21600000">
            <a:off x="676287" y="4327553"/>
            <a:ext cx="2406636" cy="361892"/>
            <a:chOff x="0" y="0"/>
            <a:chExt cx="2406636" cy="361892"/>
          </a:xfrm>
        </p:grpSpPr>
        <p:pic>
          <p:nvPicPr>
            <p:cNvPr id="6842" name="picture 684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6636" cy="361892"/>
            </a:xfrm>
            <a:prstGeom prst="rect">
              <a:avLst/>
            </a:prstGeom>
          </p:spPr>
        </p:pic>
        <p:sp>
          <p:nvSpPr>
            <p:cNvPr id="6844" name="textbox 6844"/>
            <p:cNvSpPr/>
            <p:nvPr/>
          </p:nvSpPr>
          <p:spPr>
            <a:xfrm>
              <a:off x="-12700" y="-12700"/>
              <a:ext cx="2432050" cy="4191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</a:t>
              </a:r>
              <a:r>
                <a:rPr sz="1100" b="1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TNV</a:t>
              </a:r>
              <a:r>
                <a:rPr sz="1100" b="1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88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36" name="group 1136"/>
          <p:cNvGrpSpPr/>
          <p:nvPr/>
        </p:nvGrpSpPr>
        <p:grpSpPr>
          <a:xfrm rot="21600000">
            <a:off x="4492587" y="1743068"/>
            <a:ext cx="2419370" cy="355606"/>
            <a:chOff x="0" y="0"/>
            <a:chExt cx="2419370" cy="355606"/>
          </a:xfrm>
        </p:grpSpPr>
        <p:pic>
          <p:nvPicPr>
            <p:cNvPr id="6846" name="picture 684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19370" cy="355606"/>
            </a:xfrm>
            <a:prstGeom prst="rect">
              <a:avLst/>
            </a:prstGeom>
          </p:spPr>
        </p:pic>
        <p:sp>
          <p:nvSpPr>
            <p:cNvPr id="6848" name="textbox 6848"/>
            <p:cNvSpPr/>
            <p:nvPr/>
          </p:nvSpPr>
          <p:spPr>
            <a:xfrm>
              <a:off x="-12700" y="-12700"/>
              <a:ext cx="244538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8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6CT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38" name="group 1138"/>
          <p:cNvGrpSpPr/>
          <p:nvPr/>
        </p:nvGrpSpPr>
        <p:grpSpPr>
          <a:xfrm rot="21600000">
            <a:off x="4505321" y="6918325"/>
            <a:ext cx="2406636" cy="355606"/>
            <a:chOff x="0" y="0"/>
            <a:chExt cx="2406636" cy="355606"/>
          </a:xfrm>
        </p:grpSpPr>
        <p:pic>
          <p:nvPicPr>
            <p:cNvPr id="6850" name="picture 685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6852" name="textbox 6852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S6K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40" name="group 1140"/>
          <p:cNvGrpSpPr/>
          <p:nvPr/>
        </p:nvGrpSpPr>
        <p:grpSpPr>
          <a:xfrm rot="21600000">
            <a:off x="682654" y="6918325"/>
            <a:ext cx="2406636" cy="355606"/>
            <a:chOff x="0" y="0"/>
            <a:chExt cx="2406636" cy="355606"/>
          </a:xfrm>
        </p:grpSpPr>
        <p:pic>
          <p:nvPicPr>
            <p:cNvPr id="6854" name="picture 685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6856" name="textbox 6856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TNE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94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42" name="group 1142"/>
          <p:cNvGrpSpPr/>
          <p:nvPr/>
        </p:nvGrpSpPr>
        <p:grpSpPr>
          <a:xfrm rot="21600000">
            <a:off x="4511687" y="4327553"/>
            <a:ext cx="2387612" cy="355606"/>
            <a:chOff x="0" y="0"/>
            <a:chExt cx="2387612" cy="355606"/>
          </a:xfrm>
        </p:grpSpPr>
        <p:pic>
          <p:nvPicPr>
            <p:cNvPr id="6858" name="picture 685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387612" cy="355606"/>
            </a:xfrm>
            <a:prstGeom prst="rect">
              <a:avLst/>
            </a:prstGeom>
          </p:spPr>
        </p:pic>
        <p:sp>
          <p:nvSpPr>
            <p:cNvPr id="6860" name="textbox 6860"/>
            <p:cNvSpPr/>
            <p:nvPr/>
          </p:nvSpPr>
          <p:spPr>
            <a:xfrm>
              <a:off x="-12700" y="-12700"/>
              <a:ext cx="24136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4D84-3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44" name="group 1144"/>
          <p:cNvGrpSpPr/>
          <p:nvPr/>
        </p:nvGrpSpPr>
        <p:grpSpPr>
          <a:xfrm rot="21600000">
            <a:off x="676287" y="1743069"/>
            <a:ext cx="2393902" cy="349215"/>
            <a:chOff x="0" y="0"/>
            <a:chExt cx="2393902" cy="349215"/>
          </a:xfrm>
        </p:grpSpPr>
        <p:pic>
          <p:nvPicPr>
            <p:cNvPr id="6862" name="picture 686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2393902" cy="349215"/>
            </a:xfrm>
            <a:prstGeom prst="rect">
              <a:avLst/>
            </a:prstGeom>
          </p:spPr>
        </p:pic>
        <p:sp>
          <p:nvSpPr>
            <p:cNvPr id="6864" name="textbox 6864"/>
            <p:cNvSpPr/>
            <p:nvPr/>
          </p:nvSpPr>
          <p:spPr>
            <a:xfrm>
              <a:off x="-12700" y="-12700"/>
              <a:ext cx="241935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95000"/>
                </a:lnSpc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</a:t>
              </a:r>
              <a:r>
                <a:rPr sz="1700" b="1" kern="0" spc="-3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D6E</a:t>
              </a:r>
              <a:endParaRPr sz="1700" baseline="3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6866" name="textbox 6866"/>
          <p:cNvSpPr/>
          <p:nvPr/>
        </p:nvSpPr>
        <p:spPr>
          <a:xfrm>
            <a:off x="473045" y="9602799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159/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8" name="picture 68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sp>
        <p:nvSpPr>
          <p:cNvPr id="6870" name="textbox 6870"/>
          <p:cNvSpPr/>
          <p:nvPr/>
        </p:nvSpPr>
        <p:spPr>
          <a:xfrm>
            <a:off x="9541" y="136553"/>
            <a:ext cx="7651750" cy="1067435"/>
          </a:xfrm>
          <a:prstGeom prst="rect">
            <a:avLst/>
          </a:prstGeom>
          <a:solidFill>
            <a:srgbClr val="12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29200" indent="878840" algn="l" rtl="0" eaLnBrk="0">
              <a:lnSpc>
                <a:spcPct val="97000"/>
              </a:lnSpc>
              <a:spcBef>
                <a:spcPts val="5"/>
              </a:spcBef>
            </a:pP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发动机组件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700" b="1" kern="0" spc="-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ENGINE ASSE</a:t>
            </a:r>
            <a:r>
              <a:rPr sz="1700" b="1" kern="0" spc="-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MBLY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872" name="picture 68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5940" y="7807340"/>
            <a:ext cx="3016235" cy="1574768"/>
          </a:xfrm>
          <a:prstGeom prst="rect">
            <a:avLst/>
          </a:prstGeom>
        </p:spPr>
      </p:pic>
      <p:pic>
        <p:nvPicPr>
          <p:cNvPr id="6874" name="picture 68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91026" y="7566044"/>
            <a:ext cx="2705107" cy="1733501"/>
          </a:xfrm>
          <a:prstGeom prst="rect">
            <a:avLst/>
          </a:prstGeom>
        </p:spPr>
      </p:pic>
      <p:pic>
        <p:nvPicPr>
          <p:cNvPr id="6876" name="picture 68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15972" y="4835502"/>
            <a:ext cx="2209803" cy="1860594"/>
          </a:xfrm>
          <a:prstGeom prst="rect">
            <a:avLst/>
          </a:prstGeom>
        </p:spPr>
      </p:pic>
      <p:pic>
        <p:nvPicPr>
          <p:cNvPr id="6878" name="picture 687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88944" y="2574877"/>
            <a:ext cx="2686083" cy="1327184"/>
          </a:xfrm>
          <a:prstGeom prst="rect">
            <a:avLst/>
          </a:prstGeom>
        </p:spPr>
      </p:pic>
      <p:pic>
        <p:nvPicPr>
          <p:cNvPr id="6880" name="picture 688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454540" y="5286349"/>
            <a:ext cx="2686007" cy="1295438"/>
          </a:xfrm>
          <a:prstGeom prst="rect">
            <a:avLst/>
          </a:prstGeom>
        </p:spPr>
      </p:pic>
      <p:pic>
        <p:nvPicPr>
          <p:cNvPr id="6882" name="picture 688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664106" y="2536844"/>
            <a:ext cx="2197070" cy="1365218"/>
          </a:xfrm>
          <a:prstGeom prst="rect">
            <a:avLst/>
          </a:prstGeom>
        </p:spPr>
      </p:pic>
      <p:grpSp>
        <p:nvGrpSpPr>
          <p:cNvPr id="1146" name="group 1146"/>
          <p:cNvGrpSpPr/>
          <p:nvPr/>
        </p:nvGrpSpPr>
        <p:grpSpPr>
          <a:xfrm rot="21600000">
            <a:off x="682654" y="6918325"/>
            <a:ext cx="2406636" cy="355606"/>
            <a:chOff x="0" y="0"/>
            <a:chExt cx="2406636" cy="355606"/>
          </a:xfrm>
        </p:grpSpPr>
        <p:pic>
          <p:nvPicPr>
            <p:cNvPr id="6884" name="picture 688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6886" name="textbox 6886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5000"/>
                </a:lnSpc>
              </a:pP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D6D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48" name="group 1148"/>
          <p:cNvGrpSpPr/>
          <p:nvPr/>
        </p:nvGrpSpPr>
        <p:grpSpPr>
          <a:xfrm rot="21600000">
            <a:off x="4518054" y="1743068"/>
            <a:ext cx="2406636" cy="355606"/>
            <a:chOff x="0" y="0"/>
            <a:chExt cx="2406636" cy="355606"/>
          </a:xfrm>
        </p:grpSpPr>
        <p:pic>
          <p:nvPicPr>
            <p:cNvPr id="6888" name="picture 688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6890" name="textbox 6890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ct val="88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4M40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50" name="group 1150"/>
          <p:cNvGrpSpPr/>
          <p:nvPr/>
        </p:nvGrpSpPr>
        <p:grpSpPr>
          <a:xfrm rot="21600000">
            <a:off x="682654" y="4327553"/>
            <a:ext cx="2406636" cy="355606"/>
            <a:chOff x="0" y="0"/>
            <a:chExt cx="2406636" cy="355606"/>
          </a:xfrm>
        </p:grpSpPr>
        <p:pic>
          <p:nvPicPr>
            <p:cNvPr id="6892" name="picture 689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6894" name="textbox 6894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S4S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52" name="group 1152"/>
          <p:cNvGrpSpPr/>
          <p:nvPr/>
        </p:nvGrpSpPr>
        <p:grpSpPr>
          <a:xfrm rot="21600000">
            <a:off x="4518054" y="6918325"/>
            <a:ext cx="2393903" cy="355606"/>
            <a:chOff x="0" y="0"/>
            <a:chExt cx="2393903" cy="355606"/>
          </a:xfrm>
        </p:grpSpPr>
        <p:pic>
          <p:nvPicPr>
            <p:cNvPr id="6896" name="picture 689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393903" cy="355606"/>
            </a:xfrm>
            <a:prstGeom prst="rect">
              <a:avLst/>
            </a:prstGeom>
          </p:spPr>
        </p:pic>
        <p:sp>
          <p:nvSpPr>
            <p:cNvPr id="6898" name="textbox 6898"/>
            <p:cNvSpPr/>
            <p:nvPr/>
          </p:nvSpPr>
          <p:spPr>
            <a:xfrm>
              <a:off x="-12700" y="-12700"/>
              <a:ext cx="2419350" cy="4114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ct val="96000"/>
                </a:lnSpc>
                <a:spcBef>
                  <a:spcPts val="5"/>
                </a:spcBef>
              </a:pPr>
              <a:r>
                <a:rPr sz="16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0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600" b="1" kern="0" spc="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LB</a:t>
              </a:r>
              <a:r>
                <a:rPr sz="1600" b="1" kern="0" spc="4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924</a:t>
              </a:r>
              <a:endParaRPr sz="1600" baseline="3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54" name="group 1154"/>
          <p:cNvGrpSpPr/>
          <p:nvPr/>
        </p:nvGrpSpPr>
        <p:grpSpPr>
          <a:xfrm rot="21600000">
            <a:off x="4518054" y="4327553"/>
            <a:ext cx="2387536" cy="355606"/>
            <a:chOff x="0" y="0"/>
            <a:chExt cx="2387536" cy="355606"/>
          </a:xfrm>
        </p:grpSpPr>
        <p:pic>
          <p:nvPicPr>
            <p:cNvPr id="6900" name="picture 690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387536" cy="355606"/>
            </a:xfrm>
            <a:prstGeom prst="rect">
              <a:avLst/>
            </a:prstGeom>
          </p:spPr>
        </p:pic>
        <p:sp>
          <p:nvSpPr>
            <p:cNvPr id="6902" name="textbox 6902"/>
            <p:cNvSpPr/>
            <p:nvPr/>
          </p:nvSpPr>
          <p:spPr>
            <a:xfrm>
              <a:off x="-12700" y="-12700"/>
              <a:ext cx="2413000" cy="4000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ts val="1315"/>
                </a:lnSpc>
                <a:spcBef>
                  <a:spcPts val="5"/>
                </a:spcBef>
              </a:pPr>
              <a:r>
                <a:rPr sz="1600" b="1" kern="0" spc="0" baseline="-5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600" b="1" kern="0" spc="30" baseline="5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6</a:t>
              </a:r>
              <a:r>
                <a:rPr sz="1600" b="1" kern="0" spc="0" baseline="5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KH</a:t>
              </a:r>
              <a:r>
                <a:rPr sz="1600" b="1" kern="0" spc="30" baseline="50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1</a:t>
              </a:r>
              <a:r>
                <a:rPr sz="1000" kern="0" spc="32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sz="1600" b="1" kern="0" spc="30" baseline="50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直喷</a:t>
              </a:r>
              <a:endParaRPr sz="1600" baseline="5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156" name="group 1156"/>
          <p:cNvGrpSpPr/>
          <p:nvPr/>
        </p:nvGrpSpPr>
        <p:grpSpPr>
          <a:xfrm rot="21600000">
            <a:off x="682654" y="1743069"/>
            <a:ext cx="2413003" cy="349215"/>
            <a:chOff x="0" y="0"/>
            <a:chExt cx="2413003" cy="349215"/>
          </a:xfrm>
        </p:grpSpPr>
        <p:pic>
          <p:nvPicPr>
            <p:cNvPr id="6904" name="picture 690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13003" cy="349215"/>
            </a:xfrm>
            <a:prstGeom prst="rect">
              <a:avLst/>
            </a:prstGeom>
          </p:spPr>
        </p:pic>
        <p:sp>
          <p:nvSpPr>
            <p:cNvPr id="6906" name="textbox 6906"/>
            <p:cNvSpPr/>
            <p:nvPr/>
          </p:nvSpPr>
          <p:spPr>
            <a:xfrm>
              <a:off x="-12700" y="-12700"/>
              <a:ext cx="2439035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8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6D16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6908" name="textbox 6908"/>
          <p:cNvSpPr/>
          <p:nvPr/>
        </p:nvSpPr>
        <p:spPr>
          <a:xfrm>
            <a:off x="6530981" y="9607562"/>
            <a:ext cx="66992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160/PAGE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8" name="group 1158"/>
          <p:cNvGrpSpPr/>
          <p:nvPr/>
        </p:nvGrpSpPr>
        <p:grpSpPr>
          <a:xfrm rot="21600000">
            <a:off x="3175" y="136553"/>
            <a:ext cx="7632676" cy="1066818"/>
            <a:chOff x="0" y="0"/>
            <a:chExt cx="7632676" cy="1066818"/>
          </a:xfrm>
        </p:grpSpPr>
        <p:pic>
          <p:nvPicPr>
            <p:cNvPr id="6910" name="picture 691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2676" cy="1066818"/>
            </a:xfrm>
            <a:prstGeom prst="rect">
              <a:avLst/>
            </a:prstGeom>
          </p:spPr>
        </p:pic>
        <p:sp>
          <p:nvSpPr>
            <p:cNvPr id="6912" name="textbox 6912"/>
            <p:cNvSpPr/>
            <p:nvPr/>
          </p:nvSpPr>
          <p:spPr>
            <a:xfrm>
              <a:off x="-12700" y="-12700"/>
              <a:ext cx="7658100" cy="11239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3300" algn="l" rtl="0" eaLnBrk="0">
                <a:lnSpc>
                  <a:spcPct val="79000"/>
                </a:lnSpc>
                <a:spcBef>
                  <a:spcPts val="0"/>
                </a:spcBef>
              </a:pP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</a:t>
              </a:r>
              <a:r>
                <a:rPr sz="1100" b="1" kern="0" spc="7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Excavator</a:t>
              </a:r>
              <a:r>
                <a:rPr sz="1100" b="1" kern="0" spc="8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   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Par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ts</a:t>
              </a:r>
              <a:endParaRPr sz="11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6914" name="picture 69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467196" y="4892709"/>
            <a:ext cx="2521008" cy="1828743"/>
          </a:xfrm>
          <a:prstGeom prst="rect">
            <a:avLst/>
          </a:prstGeom>
        </p:spPr>
      </p:pic>
      <p:pic>
        <p:nvPicPr>
          <p:cNvPr id="6916" name="picture 69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39801" y="4892709"/>
            <a:ext cx="2355856" cy="1879558"/>
          </a:xfrm>
          <a:prstGeom prst="rect">
            <a:avLst/>
          </a:prstGeom>
        </p:spPr>
      </p:pic>
      <p:pic>
        <p:nvPicPr>
          <p:cNvPr id="6918" name="picture 69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410049" y="7673962"/>
            <a:ext cx="2425736" cy="1631975"/>
          </a:xfrm>
          <a:prstGeom prst="rect">
            <a:avLst/>
          </a:prstGeom>
        </p:spPr>
      </p:pic>
      <p:pic>
        <p:nvPicPr>
          <p:cNvPr id="6920" name="picture 69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638638" y="2352650"/>
            <a:ext cx="2133632" cy="1797100"/>
          </a:xfrm>
          <a:prstGeom prst="rect">
            <a:avLst/>
          </a:prstGeom>
        </p:spPr>
      </p:pic>
      <p:pic>
        <p:nvPicPr>
          <p:cNvPr id="6922" name="picture 69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36602" y="2638476"/>
            <a:ext cx="2870183" cy="1327079"/>
          </a:xfrm>
          <a:prstGeom prst="rect">
            <a:avLst/>
          </a:prstGeom>
        </p:spPr>
      </p:pic>
      <p:pic>
        <p:nvPicPr>
          <p:cNvPr id="6924" name="picture 69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04877" y="7673962"/>
            <a:ext cx="2178046" cy="1498596"/>
          </a:xfrm>
          <a:prstGeom prst="rect">
            <a:avLst/>
          </a:prstGeom>
        </p:spPr>
      </p:pic>
      <p:grpSp>
        <p:nvGrpSpPr>
          <p:cNvPr id="1160" name="group 1160"/>
          <p:cNvGrpSpPr/>
          <p:nvPr/>
        </p:nvGrpSpPr>
        <p:grpSpPr>
          <a:xfrm rot="21600000">
            <a:off x="676287" y="4321161"/>
            <a:ext cx="2413003" cy="368284"/>
            <a:chOff x="0" y="0"/>
            <a:chExt cx="2413003" cy="368284"/>
          </a:xfrm>
        </p:grpSpPr>
        <p:pic>
          <p:nvPicPr>
            <p:cNvPr id="6926" name="picture 69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3" cy="368284"/>
            </a:xfrm>
            <a:prstGeom prst="rect">
              <a:avLst/>
            </a:prstGeom>
          </p:spPr>
        </p:pic>
        <p:sp>
          <p:nvSpPr>
            <p:cNvPr id="6928" name="textbox 6928"/>
            <p:cNvSpPr/>
            <p:nvPr/>
          </p:nvSpPr>
          <p:spPr>
            <a:xfrm>
              <a:off x="-12700" y="-12700"/>
              <a:ext cx="2439035" cy="4260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4000"/>
                </a:lnSpc>
                <a:spcBef>
                  <a:spcPts val="0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V2403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62" name="group 1162"/>
          <p:cNvGrpSpPr/>
          <p:nvPr/>
        </p:nvGrpSpPr>
        <p:grpSpPr>
          <a:xfrm rot="21600000">
            <a:off x="4505321" y="1743068"/>
            <a:ext cx="2400269" cy="355606"/>
            <a:chOff x="0" y="0"/>
            <a:chExt cx="2400269" cy="355606"/>
          </a:xfrm>
        </p:grpSpPr>
        <p:pic>
          <p:nvPicPr>
            <p:cNvPr id="6930" name="picture 693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0269" cy="355606"/>
            </a:xfrm>
            <a:prstGeom prst="rect">
              <a:avLst/>
            </a:prstGeom>
          </p:spPr>
        </p:pic>
        <p:sp>
          <p:nvSpPr>
            <p:cNvPr id="6932" name="textbox 6932"/>
            <p:cNvSpPr/>
            <p:nvPr/>
          </p:nvSpPr>
          <p:spPr>
            <a:xfrm>
              <a:off x="-12700" y="-12700"/>
              <a:ext cx="24257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92000"/>
                </a:lnSpc>
                <a:spcBef>
                  <a:spcPts val="5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JO5E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64" name="group 1164"/>
          <p:cNvGrpSpPr/>
          <p:nvPr/>
        </p:nvGrpSpPr>
        <p:grpSpPr>
          <a:xfrm rot="21600000">
            <a:off x="4518054" y="6918325"/>
            <a:ext cx="2393903" cy="355606"/>
            <a:chOff x="0" y="0"/>
            <a:chExt cx="2393903" cy="355606"/>
          </a:xfrm>
        </p:grpSpPr>
        <p:pic>
          <p:nvPicPr>
            <p:cNvPr id="6934" name="picture 693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393903" cy="355606"/>
            </a:xfrm>
            <a:prstGeom prst="rect">
              <a:avLst/>
            </a:prstGeom>
          </p:spPr>
        </p:pic>
        <p:sp>
          <p:nvSpPr>
            <p:cNvPr id="6936" name="textbox 6936"/>
            <p:cNvSpPr/>
            <p:nvPr/>
          </p:nvSpPr>
          <p:spPr>
            <a:xfrm>
              <a:off x="-12700" y="-12700"/>
              <a:ext cx="24193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ct val="88000"/>
                </a:lnSpc>
              </a:pPr>
              <a:r>
                <a:rPr sz="1100" b="1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100" kern="0" spc="-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C9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66" name="group 1166"/>
          <p:cNvGrpSpPr/>
          <p:nvPr/>
        </p:nvGrpSpPr>
        <p:grpSpPr>
          <a:xfrm rot="21600000">
            <a:off x="682654" y="6918325"/>
            <a:ext cx="2393903" cy="355606"/>
            <a:chOff x="0" y="0"/>
            <a:chExt cx="2393903" cy="355606"/>
          </a:xfrm>
        </p:grpSpPr>
        <p:pic>
          <p:nvPicPr>
            <p:cNvPr id="6938" name="picture 693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393903" cy="355606"/>
            </a:xfrm>
            <a:prstGeom prst="rect">
              <a:avLst/>
            </a:prstGeom>
          </p:spPr>
        </p:pic>
        <p:sp>
          <p:nvSpPr>
            <p:cNvPr id="6940" name="textbox 6940"/>
            <p:cNvSpPr/>
            <p:nvPr/>
          </p:nvSpPr>
          <p:spPr>
            <a:xfrm>
              <a:off x="-12700" y="-12700"/>
              <a:ext cx="24193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8000"/>
                </a:lnSpc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6D108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68" name="group 1168"/>
          <p:cNvGrpSpPr/>
          <p:nvPr/>
        </p:nvGrpSpPr>
        <p:grpSpPr>
          <a:xfrm rot="21600000">
            <a:off x="4511687" y="4327553"/>
            <a:ext cx="2393903" cy="355606"/>
            <a:chOff x="0" y="0"/>
            <a:chExt cx="2393903" cy="355606"/>
          </a:xfrm>
        </p:grpSpPr>
        <p:pic>
          <p:nvPicPr>
            <p:cNvPr id="6942" name="picture 694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393903" cy="355606"/>
            </a:xfrm>
            <a:prstGeom prst="rect">
              <a:avLst/>
            </a:prstGeom>
          </p:spPr>
        </p:pic>
        <p:sp>
          <p:nvSpPr>
            <p:cNvPr id="6944" name="textbox 6944"/>
            <p:cNvSpPr/>
            <p:nvPr/>
          </p:nvSpPr>
          <p:spPr>
            <a:xfrm>
              <a:off x="-12700" y="-12700"/>
              <a:ext cx="24193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TNE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106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70" name="group 1170"/>
          <p:cNvGrpSpPr/>
          <p:nvPr/>
        </p:nvGrpSpPr>
        <p:grpSpPr>
          <a:xfrm rot="21600000">
            <a:off x="676287" y="1743069"/>
            <a:ext cx="2400269" cy="349215"/>
            <a:chOff x="0" y="0"/>
            <a:chExt cx="2400269" cy="349215"/>
          </a:xfrm>
        </p:grpSpPr>
        <p:pic>
          <p:nvPicPr>
            <p:cNvPr id="6946" name="picture 694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0269" cy="349215"/>
            </a:xfrm>
            <a:prstGeom prst="rect">
              <a:avLst/>
            </a:prstGeom>
          </p:spPr>
        </p:pic>
        <p:sp>
          <p:nvSpPr>
            <p:cNvPr id="6948" name="textbox 6948"/>
            <p:cNvSpPr/>
            <p:nvPr/>
          </p:nvSpPr>
          <p:spPr>
            <a:xfrm>
              <a:off x="-12700" y="-12700"/>
              <a:ext cx="242570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6D22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6950" name="picture 695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6952" name="picture 695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6954" name="textbox 6954"/>
          <p:cNvSpPr/>
          <p:nvPr/>
        </p:nvSpPr>
        <p:spPr>
          <a:xfrm>
            <a:off x="473045" y="9602799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161/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56" name="picture 69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3175"/>
            <a:ext cx="7670800" cy="10477500"/>
          </a:xfrm>
          <a:prstGeom prst="rect">
            <a:avLst/>
          </a:prstGeom>
        </p:spPr>
      </p:pic>
      <p:sp>
        <p:nvSpPr>
          <p:cNvPr id="6958" name="rect 6958"/>
          <p:cNvSpPr/>
          <p:nvPr/>
        </p:nvSpPr>
        <p:spPr>
          <a:xfrm>
            <a:off x="15908" y="136553"/>
            <a:ext cx="7645334" cy="1066818"/>
          </a:xfrm>
          <a:prstGeom prst="rect">
            <a:avLst/>
          </a:prstGeom>
          <a:solidFill>
            <a:srgbClr val="12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960" name="picture 69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55626" y="7661284"/>
            <a:ext cx="2743231" cy="1650939"/>
          </a:xfrm>
          <a:prstGeom prst="rect">
            <a:avLst/>
          </a:prstGeom>
        </p:spPr>
      </p:pic>
      <p:pic>
        <p:nvPicPr>
          <p:cNvPr id="6962" name="picture 69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537078" y="7623146"/>
            <a:ext cx="2419370" cy="1727215"/>
          </a:xfrm>
          <a:prstGeom prst="rect">
            <a:avLst/>
          </a:prstGeom>
        </p:spPr>
      </p:pic>
      <p:pic>
        <p:nvPicPr>
          <p:cNvPr id="6964" name="picture 696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52458" y="2517775"/>
            <a:ext cx="2419370" cy="1460458"/>
          </a:xfrm>
          <a:prstGeom prst="rect">
            <a:avLst/>
          </a:prstGeom>
        </p:spPr>
      </p:pic>
      <p:pic>
        <p:nvPicPr>
          <p:cNvPr id="6966" name="picture 696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33435" y="5159362"/>
            <a:ext cx="2355856" cy="1485918"/>
          </a:xfrm>
          <a:prstGeom prst="rect">
            <a:avLst/>
          </a:prstGeom>
        </p:spPr>
      </p:pic>
      <p:pic>
        <p:nvPicPr>
          <p:cNvPr id="6968" name="picture 696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352901" y="2663831"/>
            <a:ext cx="2794012" cy="1250908"/>
          </a:xfrm>
          <a:prstGeom prst="rect">
            <a:avLst/>
          </a:prstGeom>
        </p:spPr>
      </p:pic>
      <p:pic>
        <p:nvPicPr>
          <p:cNvPr id="6970" name="picture 697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702153" y="5127615"/>
            <a:ext cx="2203437" cy="1517665"/>
          </a:xfrm>
          <a:prstGeom prst="rect">
            <a:avLst/>
          </a:prstGeom>
        </p:spPr>
      </p:pic>
      <p:grpSp>
        <p:nvGrpSpPr>
          <p:cNvPr id="1172" name="group 1172"/>
          <p:cNvGrpSpPr/>
          <p:nvPr/>
        </p:nvGrpSpPr>
        <p:grpSpPr>
          <a:xfrm rot="21600000">
            <a:off x="4511687" y="1743068"/>
            <a:ext cx="2413003" cy="355606"/>
            <a:chOff x="0" y="0"/>
            <a:chExt cx="2413003" cy="355606"/>
          </a:xfrm>
        </p:grpSpPr>
        <p:pic>
          <p:nvPicPr>
            <p:cNvPr id="6972" name="picture 697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6974" name="textbox 6974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7000"/>
                </a:lnSpc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D12D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74" name="group 1174"/>
          <p:cNvGrpSpPr/>
          <p:nvPr/>
        </p:nvGrpSpPr>
        <p:grpSpPr>
          <a:xfrm rot="21600000">
            <a:off x="4511687" y="6918325"/>
            <a:ext cx="2406636" cy="355606"/>
            <a:chOff x="0" y="0"/>
            <a:chExt cx="2406636" cy="355606"/>
          </a:xfrm>
        </p:grpSpPr>
        <p:pic>
          <p:nvPicPr>
            <p:cNvPr id="6976" name="picture 697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6978" name="textbox 6978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DL06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76" name="group 1176"/>
          <p:cNvGrpSpPr/>
          <p:nvPr/>
        </p:nvGrpSpPr>
        <p:grpSpPr>
          <a:xfrm rot="21600000">
            <a:off x="682654" y="4327553"/>
            <a:ext cx="2406636" cy="355606"/>
            <a:chOff x="0" y="0"/>
            <a:chExt cx="2406636" cy="355606"/>
          </a:xfrm>
        </p:grpSpPr>
        <p:pic>
          <p:nvPicPr>
            <p:cNvPr id="6980" name="picture 698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6982" name="textbox 6982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9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600" i="1" kern="0" spc="-1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C7</a:t>
              </a:r>
              <a:endParaRPr sz="1600" baseline="3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78" name="group 1178"/>
          <p:cNvGrpSpPr/>
          <p:nvPr/>
        </p:nvGrpSpPr>
        <p:grpSpPr>
          <a:xfrm rot="21600000">
            <a:off x="688944" y="6918325"/>
            <a:ext cx="2400346" cy="355606"/>
            <a:chOff x="0" y="0"/>
            <a:chExt cx="2400346" cy="355606"/>
          </a:xfrm>
        </p:grpSpPr>
        <p:pic>
          <p:nvPicPr>
            <p:cNvPr id="6984" name="picture 698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0346" cy="355606"/>
            </a:xfrm>
            <a:prstGeom prst="rect">
              <a:avLst/>
            </a:prstGeom>
          </p:spPr>
        </p:pic>
        <p:sp>
          <p:nvSpPr>
            <p:cNvPr id="6986" name="textbox 6986"/>
            <p:cNvSpPr/>
            <p:nvPr/>
          </p:nvSpPr>
          <p:spPr>
            <a:xfrm>
              <a:off x="-12700" y="-12700"/>
              <a:ext cx="2426335" cy="4114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96000"/>
                </a:lnSpc>
              </a:pPr>
              <a:r>
                <a:rPr sz="1600" b="1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0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600" b="1" kern="0" spc="1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r>
                <a:rPr sz="1600" b="1" kern="0" spc="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RB</a:t>
              </a:r>
              <a:r>
                <a:rPr sz="1600" b="1" kern="0" spc="10" baseline="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endParaRPr sz="1600" baseline="3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80" name="group 1180"/>
          <p:cNvGrpSpPr/>
          <p:nvPr/>
        </p:nvGrpSpPr>
        <p:grpSpPr>
          <a:xfrm rot="21600000">
            <a:off x="4511687" y="4327553"/>
            <a:ext cx="2387612" cy="355606"/>
            <a:chOff x="0" y="0"/>
            <a:chExt cx="2387612" cy="355606"/>
          </a:xfrm>
        </p:grpSpPr>
        <p:pic>
          <p:nvPicPr>
            <p:cNvPr id="6988" name="picture 698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387612" cy="355606"/>
            </a:xfrm>
            <a:prstGeom prst="rect">
              <a:avLst/>
            </a:prstGeom>
          </p:spPr>
        </p:pic>
        <p:sp>
          <p:nvSpPr>
            <p:cNvPr id="6990" name="textbox 6990"/>
            <p:cNvSpPr/>
            <p:nvPr/>
          </p:nvSpPr>
          <p:spPr>
            <a:xfrm>
              <a:off x="-12700" y="-12700"/>
              <a:ext cx="24136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7000"/>
                </a:lnSpc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D7D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6992" name="textbox 6992"/>
          <p:cNvSpPr/>
          <p:nvPr/>
        </p:nvSpPr>
        <p:spPr>
          <a:xfrm>
            <a:off x="5026048" y="527963"/>
            <a:ext cx="1993900" cy="5022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878840" algn="l" rtl="0" eaLnBrk="0">
              <a:lnSpc>
                <a:spcPct val="94000"/>
              </a:lnSpc>
            </a:pP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发动机组件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ENGINEASSEMBLY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1182" name="group 1182"/>
          <p:cNvGrpSpPr/>
          <p:nvPr/>
        </p:nvGrpSpPr>
        <p:grpSpPr>
          <a:xfrm rot="21600000">
            <a:off x="682654" y="1743069"/>
            <a:ext cx="2406636" cy="349215"/>
            <a:chOff x="0" y="0"/>
            <a:chExt cx="2406636" cy="349215"/>
          </a:xfrm>
        </p:grpSpPr>
        <p:pic>
          <p:nvPicPr>
            <p:cNvPr id="6994" name="picture 699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6636" cy="349215"/>
            </a:xfrm>
            <a:prstGeom prst="rect">
              <a:avLst/>
            </a:prstGeom>
          </p:spPr>
        </p:pic>
        <p:sp>
          <p:nvSpPr>
            <p:cNvPr id="6996" name="textbox 6996"/>
            <p:cNvSpPr/>
            <p:nvPr/>
          </p:nvSpPr>
          <p:spPr>
            <a:xfrm>
              <a:off x="-12700" y="-12700"/>
              <a:ext cx="2432050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9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6S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6998" name="textbox 6998"/>
          <p:cNvSpPr/>
          <p:nvPr/>
        </p:nvSpPr>
        <p:spPr>
          <a:xfrm>
            <a:off x="6530981" y="9607562"/>
            <a:ext cx="66992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162/PAGE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00" name="picture 70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136553"/>
            <a:ext cx="7632676" cy="1066818"/>
          </a:xfrm>
          <a:prstGeom prst="rect">
            <a:avLst/>
          </a:prstGeom>
        </p:spPr>
      </p:pic>
      <p:pic>
        <p:nvPicPr>
          <p:cNvPr id="7002" name="picture 70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91026" y="2536843"/>
            <a:ext cx="2565422" cy="1371609"/>
          </a:xfrm>
          <a:prstGeom prst="rect">
            <a:avLst/>
          </a:prstGeom>
        </p:spPr>
      </p:pic>
      <p:pic>
        <p:nvPicPr>
          <p:cNvPr id="7004" name="picture 70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33878" y="7851765"/>
            <a:ext cx="2705107" cy="1212875"/>
          </a:xfrm>
          <a:prstGeom prst="rect">
            <a:avLst/>
          </a:prstGeom>
        </p:spPr>
      </p:pic>
      <p:pic>
        <p:nvPicPr>
          <p:cNvPr id="7006" name="picture 70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06406" y="7839087"/>
            <a:ext cx="2635303" cy="1231839"/>
          </a:xfrm>
          <a:prstGeom prst="rect">
            <a:avLst/>
          </a:prstGeom>
        </p:spPr>
      </p:pic>
      <p:pic>
        <p:nvPicPr>
          <p:cNvPr id="7008" name="picture 700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50897" y="2536843"/>
            <a:ext cx="2527298" cy="1257300"/>
          </a:xfrm>
          <a:prstGeom prst="rect">
            <a:avLst/>
          </a:prstGeom>
        </p:spPr>
      </p:pic>
      <p:pic>
        <p:nvPicPr>
          <p:cNvPr id="7010" name="picture 70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397392" y="5286349"/>
            <a:ext cx="2654250" cy="1155773"/>
          </a:xfrm>
          <a:prstGeom prst="rect">
            <a:avLst/>
          </a:prstGeom>
        </p:spPr>
      </p:pic>
      <p:pic>
        <p:nvPicPr>
          <p:cNvPr id="7012" name="picture 70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00039" y="5222856"/>
            <a:ext cx="2571789" cy="1136703"/>
          </a:xfrm>
          <a:prstGeom prst="rect">
            <a:avLst/>
          </a:prstGeom>
        </p:spPr>
      </p:pic>
      <p:grpSp>
        <p:nvGrpSpPr>
          <p:cNvPr id="1184" name="group 1184"/>
          <p:cNvGrpSpPr/>
          <p:nvPr/>
        </p:nvGrpSpPr>
        <p:grpSpPr>
          <a:xfrm rot="21600000">
            <a:off x="682654" y="4327553"/>
            <a:ext cx="2413003" cy="355606"/>
            <a:chOff x="0" y="0"/>
            <a:chExt cx="2413003" cy="355606"/>
          </a:xfrm>
        </p:grpSpPr>
        <p:pic>
          <p:nvPicPr>
            <p:cNvPr id="7014" name="picture 70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7016" name="textbox 7016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4BD1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86" name="group 1186"/>
          <p:cNvGrpSpPr/>
          <p:nvPr/>
        </p:nvGrpSpPr>
        <p:grpSpPr>
          <a:xfrm rot="21600000">
            <a:off x="4505321" y="4327553"/>
            <a:ext cx="2393979" cy="355606"/>
            <a:chOff x="0" y="0"/>
            <a:chExt cx="2393979" cy="355606"/>
          </a:xfrm>
        </p:grpSpPr>
        <p:pic>
          <p:nvPicPr>
            <p:cNvPr id="7018" name="picture 701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393979" cy="355606"/>
            </a:xfrm>
            <a:prstGeom prst="rect">
              <a:avLst/>
            </a:prstGeom>
          </p:spPr>
        </p:pic>
        <p:sp>
          <p:nvSpPr>
            <p:cNvPr id="7020" name="textbox 7020"/>
            <p:cNvSpPr/>
            <p:nvPr/>
          </p:nvSpPr>
          <p:spPr>
            <a:xfrm>
              <a:off x="-12700" y="-12700"/>
              <a:ext cx="2419985" cy="4191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83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  </a:t>
              </a:r>
              <a:r>
                <a:rPr sz="13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4D94</a:t>
              </a:r>
              <a:endParaRPr sz="1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88" name="group 1188"/>
          <p:cNvGrpSpPr/>
          <p:nvPr/>
        </p:nvGrpSpPr>
        <p:grpSpPr>
          <a:xfrm rot="21600000">
            <a:off x="688944" y="6918325"/>
            <a:ext cx="2387613" cy="355606"/>
            <a:chOff x="0" y="0"/>
            <a:chExt cx="2387613" cy="355606"/>
          </a:xfrm>
        </p:grpSpPr>
        <p:pic>
          <p:nvPicPr>
            <p:cNvPr id="7022" name="picture 702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387613" cy="355606"/>
            </a:xfrm>
            <a:prstGeom prst="rect">
              <a:avLst/>
            </a:prstGeom>
          </p:spPr>
        </p:pic>
        <p:sp>
          <p:nvSpPr>
            <p:cNvPr id="7024" name="textbox 7024"/>
            <p:cNvSpPr/>
            <p:nvPr/>
          </p:nvSpPr>
          <p:spPr>
            <a:xfrm>
              <a:off x="-12700" y="-12700"/>
              <a:ext cx="2413635" cy="4051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100000"/>
                </a:lnSpc>
                <a:spcBef>
                  <a:spcPts val="0"/>
                </a:spcBef>
              </a:pPr>
              <a:r>
                <a:rPr sz="1600" kern="0" spc="-3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3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4D95</a:t>
              </a:r>
              <a:r>
                <a:rPr sz="1300" b="1" kern="0" spc="-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增</a:t>
              </a:r>
              <a:endParaRPr sz="13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190" name="group 1190"/>
          <p:cNvGrpSpPr/>
          <p:nvPr/>
        </p:nvGrpSpPr>
        <p:grpSpPr>
          <a:xfrm rot="21600000">
            <a:off x="4492587" y="1743069"/>
            <a:ext cx="2419370" cy="349215"/>
            <a:chOff x="0" y="0"/>
            <a:chExt cx="2419370" cy="349215"/>
          </a:xfrm>
        </p:grpSpPr>
        <p:pic>
          <p:nvPicPr>
            <p:cNvPr id="7026" name="picture 702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19370" cy="349215"/>
            </a:xfrm>
            <a:prstGeom prst="rect">
              <a:avLst/>
            </a:prstGeom>
          </p:spPr>
        </p:pic>
        <p:sp>
          <p:nvSpPr>
            <p:cNvPr id="7028" name="textbox 7028"/>
            <p:cNvSpPr/>
            <p:nvPr/>
          </p:nvSpPr>
          <p:spPr>
            <a:xfrm>
              <a:off x="-12700" y="-12700"/>
              <a:ext cx="2445385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3TNV76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92" name="group 1192"/>
          <p:cNvGrpSpPr/>
          <p:nvPr/>
        </p:nvGrpSpPr>
        <p:grpSpPr>
          <a:xfrm rot="21600000">
            <a:off x="4505321" y="6918325"/>
            <a:ext cx="2374879" cy="355606"/>
            <a:chOff x="0" y="0"/>
            <a:chExt cx="2374879" cy="355606"/>
          </a:xfrm>
        </p:grpSpPr>
        <p:pic>
          <p:nvPicPr>
            <p:cNvPr id="7030" name="picture 703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374879" cy="355606"/>
            </a:xfrm>
            <a:prstGeom prst="rect">
              <a:avLst/>
            </a:prstGeom>
          </p:spPr>
        </p:pic>
        <p:sp>
          <p:nvSpPr>
            <p:cNvPr id="7032" name="textbox 7032"/>
            <p:cNvSpPr/>
            <p:nvPr/>
          </p:nvSpPr>
          <p:spPr>
            <a:xfrm>
              <a:off x="-12700" y="-12700"/>
              <a:ext cx="24003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81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4HK1-G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94" name="group 1194"/>
          <p:cNvGrpSpPr/>
          <p:nvPr/>
        </p:nvGrpSpPr>
        <p:grpSpPr>
          <a:xfrm rot="21600000">
            <a:off x="682654" y="1743069"/>
            <a:ext cx="2393903" cy="349215"/>
            <a:chOff x="0" y="0"/>
            <a:chExt cx="2393903" cy="349215"/>
          </a:xfrm>
        </p:grpSpPr>
        <p:pic>
          <p:nvPicPr>
            <p:cNvPr id="7034" name="picture 703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393903" cy="349215"/>
            </a:xfrm>
            <a:prstGeom prst="rect">
              <a:avLst/>
            </a:prstGeom>
          </p:spPr>
        </p:pic>
        <p:sp>
          <p:nvSpPr>
            <p:cNvPr id="7036" name="textbox 7036"/>
            <p:cNvSpPr/>
            <p:nvPr/>
          </p:nvSpPr>
          <p:spPr>
            <a:xfrm>
              <a:off x="-12700" y="-12700"/>
              <a:ext cx="2419350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3D84-1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7038" name="textbox 7038"/>
          <p:cNvSpPr/>
          <p:nvPr/>
        </p:nvSpPr>
        <p:spPr>
          <a:xfrm>
            <a:off x="987448" y="984275"/>
            <a:ext cx="1790064" cy="180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 Exca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vator Parts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7040" name="picture 704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7042" name="picture 704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7044" name="textbox 7044"/>
          <p:cNvSpPr/>
          <p:nvPr/>
        </p:nvSpPr>
        <p:spPr>
          <a:xfrm>
            <a:off x="485778" y="9607422"/>
            <a:ext cx="66992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163/PAGE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6" name="textbox 7046"/>
          <p:cNvSpPr/>
          <p:nvPr/>
        </p:nvSpPr>
        <p:spPr>
          <a:xfrm>
            <a:off x="19039" y="136553"/>
            <a:ext cx="7639684" cy="1060450"/>
          </a:xfrm>
          <a:prstGeom prst="rect">
            <a:avLst/>
          </a:prstGeom>
          <a:solidFill>
            <a:srgbClr val="12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549390" algn="l" rtl="0" eaLnBrk="0">
              <a:lnSpc>
                <a:spcPct val="98000"/>
              </a:lnSpc>
            </a:pPr>
            <a:r>
              <a:rPr sz="1600" b="1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缸盖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507865" algn="l" rtl="0" eaLnBrk="0">
              <a:lnSpc>
                <a:spcPct val="82000"/>
              </a:lnSpc>
              <a:spcBef>
                <a:spcPts val="365"/>
              </a:spcBef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CYLINDER</a:t>
            </a:r>
            <a:r>
              <a:rPr sz="1600" b="1" kern="0" spc="1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 SERIES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048" name="picture 70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330679" y="2409857"/>
            <a:ext cx="2565396" cy="1377895"/>
          </a:xfrm>
          <a:prstGeom prst="rect">
            <a:avLst/>
          </a:prstGeom>
        </p:spPr>
      </p:pic>
      <p:pic>
        <p:nvPicPr>
          <p:cNvPr id="7050" name="picture 70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37052" y="5267280"/>
            <a:ext cx="2692376" cy="1187520"/>
          </a:xfrm>
          <a:prstGeom prst="rect">
            <a:avLst/>
          </a:prstGeom>
        </p:spPr>
      </p:pic>
      <p:pic>
        <p:nvPicPr>
          <p:cNvPr id="7052" name="picture 70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24384" y="7820018"/>
            <a:ext cx="2755866" cy="1155668"/>
          </a:xfrm>
          <a:prstGeom prst="rect">
            <a:avLst/>
          </a:prstGeom>
        </p:spPr>
      </p:pic>
      <p:pic>
        <p:nvPicPr>
          <p:cNvPr id="7054" name="picture 70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25467" y="5267280"/>
            <a:ext cx="2800317" cy="1124026"/>
          </a:xfrm>
          <a:prstGeom prst="rect">
            <a:avLst/>
          </a:prstGeom>
        </p:spPr>
      </p:pic>
      <p:pic>
        <p:nvPicPr>
          <p:cNvPr id="7056" name="picture 70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65115" y="7902581"/>
            <a:ext cx="2698748" cy="1136599"/>
          </a:xfrm>
          <a:prstGeom prst="rect">
            <a:avLst/>
          </a:prstGeom>
        </p:spPr>
      </p:pic>
      <p:pic>
        <p:nvPicPr>
          <p:cNvPr id="7058" name="picture 705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71487" y="2632084"/>
            <a:ext cx="2686081" cy="1104852"/>
          </a:xfrm>
          <a:prstGeom prst="rect">
            <a:avLst/>
          </a:prstGeom>
        </p:spPr>
      </p:pic>
      <p:grpSp>
        <p:nvGrpSpPr>
          <p:cNvPr id="1196" name="group 1196"/>
          <p:cNvGrpSpPr/>
          <p:nvPr/>
        </p:nvGrpSpPr>
        <p:grpSpPr>
          <a:xfrm rot="21600000">
            <a:off x="4514855" y="4327553"/>
            <a:ext cx="2393965" cy="355606"/>
            <a:chOff x="0" y="0"/>
            <a:chExt cx="2393965" cy="355606"/>
          </a:xfrm>
        </p:grpSpPr>
        <p:pic>
          <p:nvPicPr>
            <p:cNvPr id="7060" name="picture 706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393965" cy="355606"/>
            </a:xfrm>
            <a:prstGeom prst="rect">
              <a:avLst/>
            </a:prstGeom>
          </p:spPr>
        </p:pic>
        <p:sp>
          <p:nvSpPr>
            <p:cNvPr id="7062" name="textbox 7062"/>
            <p:cNvSpPr/>
            <p:nvPr/>
          </p:nvSpPr>
          <p:spPr>
            <a:xfrm>
              <a:off x="-12700" y="-12700"/>
              <a:ext cx="241998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4M1013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98" name="group 1198"/>
          <p:cNvGrpSpPr/>
          <p:nvPr/>
        </p:nvGrpSpPr>
        <p:grpSpPr>
          <a:xfrm rot="21600000">
            <a:off x="692171" y="6918325"/>
            <a:ext cx="2387593" cy="355606"/>
            <a:chOff x="0" y="0"/>
            <a:chExt cx="2387593" cy="355606"/>
          </a:xfrm>
        </p:grpSpPr>
        <p:pic>
          <p:nvPicPr>
            <p:cNvPr id="7064" name="picture 706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387593" cy="355606"/>
            </a:xfrm>
            <a:prstGeom prst="rect">
              <a:avLst/>
            </a:prstGeom>
          </p:spPr>
        </p:pic>
        <p:sp>
          <p:nvSpPr>
            <p:cNvPr id="7066" name="textbox 7066"/>
            <p:cNvSpPr/>
            <p:nvPr/>
          </p:nvSpPr>
          <p:spPr>
            <a:xfrm>
              <a:off x="-12700" y="-12700"/>
              <a:ext cx="24130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85000"/>
                </a:lnSpc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4TNE94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00" name="group 1200"/>
          <p:cNvGrpSpPr/>
          <p:nvPr/>
        </p:nvGrpSpPr>
        <p:grpSpPr>
          <a:xfrm rot="21600000">
            <a:off x="4508482" y="1743069"/>
            <a:ext cx="2406632" cy="349215"/>
            <a:chOff x="0" y="0"/>
            <a:chExt cx="2406632" cy="349215"/>
          </a:xfrm>
        </p:grpSpPr>
        <p:pic>
          <p:nvPicPr>
            <p:cNvPr id="7068" name="picture 706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6632" cy="349215"/>
            </a:xfrm>
            <a:prstGeom prst="rect">
              <a:avLst/>
            </a:prstGeom>
          </p:spPr>
        </p:pic>
        <p:sp>
          <p:nvSpPr>
            <p:cNvPr id="7070" name="textbox 7070"/>
            <p:cNvSpPr/>
            <p:nvPr/>
          </p:nvSpPr>
          <p:spPr>
            <a:xfrm>
              <a:off x="-12700" y="-12700"/>
              <a:ext cx="243205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81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4JJ1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02" name="group 1202"/>
          <p:cNvGrpSpPr/>
          <p:nvPr/>
        </p:nvGrpSpPr>
        <p:grpSpPr>
          <a:xfrm rot="21600000">
            <a:off x="4514855" y="6918325"/>
            <a:ext cx="2362182" cy="355606"/>
            <a:chOff x="0" y="0"/>
            <a:chExt cx="2362182" cy="355606"/>
          </a:xfrm>
        </p:grpSpPr>
        <p:pic>
          <p:nvPicPr>
            <p:cNvPr id="7072" name="picture 707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362182" cy="355606"/>
            </a:xfrm>
            <a:prstGeom prst="rect">
              <a:avLst/>
            </a:prstGeom>
          </p:spPr>
        </p:pic>
        <p:sp>
          <p:nvSpPr>
            <p:cNvPr id="7074" name="textbox 7074"/>
            <p:cNvSpPr/>
            <p:nvPr/>
          </p:nvSpPr>
          <p:spPr>
            <a:xfrm>
              <a:off x="-12700" y="-12700"/>
              <a:ext cx="23876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1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4TNV88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04" name="group 1204"/>
          <p:cNvGrpSpPr/>
          <p:nvPr/>
        </p:nvGrpSpPr>
        <p:grpSpPr>
          <a:xfrm rot="21600000">
            <a:off x="685799" y="4333840"/>
            <a:ext cx="2400337" cy="349319"/>
            <a:chOff x="0" y="0"/>
            <a:chExt cx="2400337" cy="349319"/>
          </a:xfrm>
        </p:grpSpPr>
        <p:pic>
          <p:nvPicPr>
            <p:cNvPr id="7076" name="picture 707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0337" cy="349319"/>
            </a:xfrm>
            <a:prstGeom prst="rect">
              <a:avLst/>
            </a:prstGeom>
          </p:spPr>
        </p:pic>
        <p:sp>
          <p:nvSpPr>
            <p:cNvPr id="7078" name="textbox 7078"/>
            <p:cNvSpPr/>
            <p:nvPr/>
          </p:nvSpPr>
          <p:spPr>
            <a:xfrm>
              <a:off x="-12700" y="-12700"/>
              <a:ext cx="2426335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1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4LE1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06" name="group 1206"/>
          <p:cNvGrpSpPr/>
          <p:nvPr/>
        </p:nvGrpSpPr>
        <p:grpSpPr>
          <a:xfrm rot="21600000">
            <a:off x="685799" y="1743069"/>
            <a:ext cx="2400337" cy="349215"/>
            <a:chOff x="0" y="0"/>
            <a:chExt cx="2400337" cy="349215"/>
          </a:xfrm>
        </p:grpSpPr>
        <p:pic>
          <p:nvPicPr>
            <p:cNvPr id="7080" name="picture 708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0337" cy="349215"/>
            </a:xfrm>
            <a:prstGeom prst="rect">
              <a:avLst/>
            </a:prstGeom>
          </p:spPr>
        </p:pic>
        <p:sp>
          <p:nvSpPr>
            <p:cNvPr id="7082" name="textbox 7082"/>
            <p:cNvSpPr/>
            <p:nvPr/>
          </p:nvSpPr>
          <p:spPr>
            <a:xfrm>
              <a:off x="-12700" y="-12700"/>
              <a:ext cx="2426335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1000"/>
                </a:lnSpc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4JG1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7084" name="picture 708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0" y="9940873"/>
            <a:ext cx="7670779" cy="12782"/>
          </a:xfrm>
          <a:prstGeom prst="rect">
            <a:avLst/>
          </a:prstGeom>
        </p:spPr>
      </p:pic>
      <p:pic>
        <p:nvPicPr>
          <p:cNvPr id="7086" name="picture 708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0" y="1336645"/>
            <a:ext cx="7670779" cy="12677"/>
          </a:xfrm>
          <a:prstGeom prst="rect">
            <a:avLst/>
          </a:prstGeom>
        </p:spPr>
      </p:pic>
      <p:sp>
        <p:nvSpPr>
          <p:cNvPr id="7088" name="textbox 7088"/>
          <p:cNvSpPr/>
          <p:nvPr/>
        </p:nvSpPr>
        <p:spPr>
          <a:xfrm>
            <a:off x="6553181" y="9607562"/>
            <a:ext cx="68199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164/PAGE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0" name="picture 70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136553"/>
            <a:ext cx="7632676" cy="1066818"/>
          </a:xfrm>
          <a:prstGeom prst="rect">
            <a:avLst/>
          </a:prstGeom>
        </p:spPr>
      </p:pic>
      <p:pic>
        <p:nvPicPr>
          <p:cNvPr id="7092" name="picture 70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72002" y="7934328"/>
            <a:ext cx="2628860" cy="1206484"/>
          </a:xfrm>
          <a:prstGeom prst="rect">
            <a:avLst/>
          </a:prstGeom>
        </p:spPr>
      </p:pic>
      <p:pic>
        <p:nvPicPr>
          <p:cNvPr id="7094" name="picture 70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46612" y="5292740"/>
            <a:ext cx="2717764" cy="1123921"/>
          </a:xfrm>
          <a:prstGeom prst="rect">
            <a:avLst/>
          </a:prstGeom>
        </p:spPr>
      </p:pic>
      <p:pic>
        <p:nvPicPr>
          <p:cNvPr id="7096" name="picture 709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06406" y="2657439"/>
            <a:ext cx="2628936" cy="1155772"/>
          </a:xfrm>
          <a:prstGeom prst="rect">
            <a:avLst/>
          </a:prstGeom>
        </p:spPr>
      </p:pic>
      <p:pic>
        <p:nvPicPr>
          <p:cNvPr id="7098" name="picture 709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46612" y="2733715"/>
            <a:ext cx="2647883" cy="996934"/>
          </a:xfrm>
          <a:prstGeom prst="rect">
            <a:avLst/>
          </a:prstGeom>
        </p:spPr>
      </p:pic>
      <p:pic>
        <p:nvPicPr>
          <p:cNvPr id="7100" name="picture 710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79454" y="8048637"/>
            <a:ext cx="2920963" cy="863555"/>
          </a:xfrm>
          <a:prstGeom prst="rect">
            <a:avLst/>
          </a:prstGeom>
        </p:spPr>
      </p:pic>
      <p:pic>
        <p:nvPicPr>
          <p:cNvPr id="7102" name="picture 71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06406" y="5324487"/>
            <a:ext cx="2635303" cy="869946"/>
          </a:xfrm>
          <a:prstGeom prst="rect">
            <a:avLst/>
          </a:prstGeom>
        </p:spPr>
      </p:pic>
      <p:grpSp>
        <p:nvGrpSpPr>
          <p:cNvPr id="1208" name="group 1208"/>
          <p:cNvGrpSpPr/>
          <p:nvPr/>
        </p:nvGrpSpPr>
        <p:grpSpPr>
          <a:xfrm rot="21600000">
            <a:off x="4511687" y="4321161"/>
            <a:ext cx="2387612" cy="368284"/>
            <a:chOff x="0" y="0"/>
            <a:chExt cx="2387612" cy="368284"/>
          </a:xfrm>
        </p:grpSpPr>
        <p:pic>
          <p:nvPicPr>
            <p:cNvPr id="7104" name="picture 710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387612" cy="368284"/>
            </a:xfrm>
            <a:prstGeom prst="rect">
              <a:avLst/>
            </a:prstGeom>
          </p:spPr>
        </p:pic>
        <p:sp>
          <p:nvSpPr>
            <p:cNvPr id="7106" name="textbox 7106"/>
            <p:cNvSpPr/>
            <p:nvPr/>
          </p:nvSpPr>
          <p:spPr>
            <a:xfrm>
              <a:off x="-12700" y="-12700"/>
              <a:ext cx="2413635" cy="4260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4000"/>
                </a:lnSpc>
                <a:spcBef>
                  <a:spcPts val="0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6D102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10" name="group 1210"/>
          <p:cNvGrpSpPr/>
          <p:nvPr/>
        </p:nvGrpSpPr>
        <p:grpSpPr>
          <a:xfrm rot="21600000">
            <a:off x="676287" y="6918325"/>
            <a:ext cx="2413003" cy="355606"/>
            <a:chOff x="0" y="0"/>
            <a:chExt cx="2413003" cy="355606"/>
          </a:xfrm>
        </p:grpSpPr>
        <p:pic>
          <p:nvPicPr>
            <p:cNvPr id="7108" name="picture 710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7110" name="textbox 7110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6D105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12" name="group 1212"/>
          <p:cNvGrpSpPr/>
          <p:nvPr/>
        </p:nvGrpSpPr>
        <p:grpSpPr>
          <a:xfrm rot="21600000">
            <a:off x="669920" y="4327553"/>
            <a:ext cx="2413003" cy="355606"/>
            <a:chOff x="0" y="0"/>
            <a:chExt cx="2413003" cy="355606"/>
          </a:xfrm>
        </p:grpSpPr>
        <p:pic>
          <p:nvPicPr>
            <p:cNvPr id="7112" name="picture 711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7114" name="textbox 7114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4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6D95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14" name="group 1214"/>
          <p:cNvGrpSpPr/>
          <p:nvPr/>
        </p:nvGrpSpPr>
        <p:grpSpPr>
          <a:xfrm rot="21600000">
            <a:off x="4492587" y="1743069"/>
            <a:ext cx="2400347" cy="349215"/>
            <a:chOff x="0" y="0"/>
            <a:chExt cx="2400347" cy="349215"/>
          </a:xfrm>
        </p:grpSpPr>
        <p:pic>
          <p:nvPicPr>
            <p:cNvPr id="7116" name="picture 711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0347" cy="349215"/>
            </a:xfrm>
            <a:prstGeom prst="rect">
              <a:avLst/>
            </a:prstGeom>
          </p:spPr>
        </p:pic>
        <p:sp>
          <p:nvSpPr>
            <p:cNvPr id="7118" name="textbox 7118"/>
            <p:cNvSpPr/>
            <p:nvPr/>
          </p:nvSpPr>
          <p:spPr>
            <a:xfrm>
              <a:off x="-12700" y="-12700"/>
              <a:ext cx="2426335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92000"/>
                </a:lnSpc>
                <a:spcBef>
                  <a:spcPts val="0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6CT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16" name="group 1216"/>
          <p:cNvGrpSpPr/>
          <p:nvPr/>
        </p:nvGrpSpPr>
        <p:grpSpPr>
          <a:xfrm rot="21600000">
            <a:off x="669920" y="1743069"/>
            <a:ext cx="2400269" cy="349215"/>
            <a:chOff x="0" y="0"/>
            <a:chExt cx="2400269" cy="349215"/>
          </a:xfrm>
        </p:grpSpPr>
        <p:pic>
          <p:nvPicPr>
            <p:cNvPr id="7120" name="picture 71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0269" cy="349215"/>
            </a:xfrm>
            <a:prstGeom prst="rect">
              <a:avLst/>
            </a:prstGeom>
          </p:spPr>
        </p:pic>
        <p:sp>
          <p:nvSpPr>
            <p:cNvPr id="7122" name="textbox 7122"/>
            <p:cNvSpPr/>
            <p:nvPr/>
          </p:nvSpPr>
          <p:spPr>
            <a:xfrm>
              <a:off x="-12700" y="-12700"/>
              <a:ext cx="2425700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4TNV94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18" name="group 1218"/>
          <p:cNvGrpSpPr/>
          <p:nvPr/>
        </p:nvGrpSpPr>
        <p:grpSpPr>
          <a:xfrm rot="21600000">
            <a:off x="4518054" y="6918325"/>
            <a:ext cx="2368512" cy="349215"/>
            <a:chOff x="0" y="0"/>
            <a:chExt cx="2368512" cy="349215"/>
          </a:xfrm>
        </p:grpSpPr>
        <p:pic>
          <p:nvPicPr>
            <p:cNvPr id="7124" name="picture 712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368512" cy="349215"/>
            </a:xfrm>
            <a:prstGeom prst="rect">
              <a:avLst/>
            </a:prstGeom>
          </p:spPr>
        </p:pic>
        <p:sp>
          <p:nvSpPr>
            <p:cNvPr id="7126" name="textbox 7126"/>
            <p:cNvSpPr/>
            <p:nvPr/>
          </p:nvSpPr>
          <p:spPr>
            <a:xfrm>
              <a:off x="-12700" y="-12700"/>
              <a:ext cx="239395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6D107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7128" name="textbox 7128"/>
          <p:cNvSpPr/>
          <p:nvPr/>
        </p:nvSpPr>
        <p:spPr>
          <a:xfrm>
            <a:off x="974715" y="1001675"/>
            <a:ext cx="1796414" cy="157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</a:t>
            </a:r>
            <a:r>
              <a:rPr sz="1100" b="1" kern="0" spc="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Excavator</a:t>
            </a:r>
            <a:r>
              <a:rPr sz="1100" b="1" kern="0" spc="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Par</a:t>
            </a:r>
            <a:r>
              <a:rPr sz="1100" b="1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ts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7130" name="picture 71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7132" name="picture 713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7134" name="textbox 7134"/>
          <p:cNvSpPr/>
          <p:nvPr/>
        </p:nvSpPr>
        <p:spPr>
          <a:xfrm>
            <a:off x="479411" y="9602799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165/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6" name="textbox 7136"/>
          <p:cNvSpPr/>
          <p:nvPr/>
        </p:nvSpPr>
        <p:spPr>
          <a:xfrm>
            <a:off x="15908" y="136553"/>
            <a:ext cx="7645400" cy="1067435"/>
          </a:xfrm>
          <a:prstGeom prst="rect">
            <a:avLst/>
          </a:prstGeom>
          <a:solidFill>
            <a:srgbClr val="12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549390" algn="l" rtl="0" eaLnBrk="0">
              <a:lnSpc>
                <a:spcPct val="98000"/>
              </a:lnSpc>
            </a:pPr>
            <a:r>
              <a:rPr sz="1600" b="1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缸盖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95165" algn="l" rtl="0" eaLnBrk="0">
              <a:lnSpc>
                <a:spcPct val="82000"/>
              </a:lnSpc>
              <a:spcBef>
                <a:spcPts val="5"/>
              </a:spcBef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CYLINDER</a:t>
            </a:r>
            <a:r>
              <a:rPr sz="16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</a:t>
            </a:r>
            <a:r>
              <a:rPr sz="16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138" name="picture 71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486297" y="7705709"/>
            <a:ext cx="2387613" cy="1352540"/>
          </a:xfrm>
          <a:prstGeom prst="rect">
            <a:avLst/>
          </a:prstGeom>
        </p:spPr>
      </p:pic>
      <p:pic>
        <p:nvPicPr>
          <p:cNvPr id="7140" name="picture 71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435440" y="5134006"/>
            <a:ext cx="2482884" cy="1263586"/>
          </a:xfrm>
          <a:prstGeom prst="rect">
            <a:avLst/>
          </a:prstGeom>
        </p:spPr>
      </p:pic>
      <p:pic>
        <p:nvPicPr>
          <p:cNvPr id="7142" name="picture 71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33435" y="7800949"/>
            <a:ext cx="2311365" cy="1308115"/>
          </a:xfrm>
          <a:prstGeom prst="rect">
            <a:avLst/>
          </a:prstGeom>
        </p:spPr>
      </p:pic>
      <p:pic>
        <p:nvPicPr>
          <p:cNvPr id="7144" name="picture 71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72002" y="2771749"/>
            <a:ext cx="2679640" cy="939831"/>
          </a:xfrm>
          <a:prstGeom prst="rect">
            <a:avLst/>
          </a:prstGeom>
        </p:spPr>
      </p:pic>
      <p:pic>
        <p:nvPicPr>
          <p:cNvPr id="7146" name="picture 71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30300" y="4918065"/>
            <a:ext cx="1212906" cy="1778031"/>
          </a:xfrm>
          <a:prstGeom prst="rect">
            <a:avLst/>
          </a:prstGeom>
        </p:spPr>
      </p:pic>
      <p:pic>
        <p:nvPicPr>
          <p:cNvPr id="7148" name="picture 71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61992" y="2886059"/>
            <a:ext cx="2673350" cy="793774"/>
          </a:xfrm>
          <a:prstGeom prst="rect">
            <a:avLst/>
          </a:prstGeom>
        </p:spPr>
      </p:pic>
      <p:grpSp>
        <p:nvGrpSpPr>
          <p:cNvPr id="1220" name="group 1220"/>
          <p:cNvGrpSpPr/>
          <p:nvPr/>
        </p:nvGrpSpPr>
        <p:grpSpPr>
          <a:xfrm rot="21600000">
            <a:off x="676287" y="4327553"/>
            <a:ext cx="2419370" cy="355606"/>
            <a:chOff x="0" y="0"/>
            <a:chExt cx="2419370" cy="355606"/>
          </a:xfrm>
        </p:grpSpPr>
        <p:pic>
          <p:nvPicPr>
            <p:cNvPr id="7150" name="picture 715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19370" cy="355606"/>
            </a:xfrm>
            <a:prstGeom prst="rect">
              <a:avLst/>
            </a:prstGeom>
          </p:spPr>
        </p:pic>
        <p:sp>
          <p:nvSpPr>
            <p:cNvPr id="7152" name="textbox 7152"/>
            <p:cNvSpPr/>
            <p:nvPr/>
          </p:nvSpPr>
          <p:spPr>
            <a:xfrm>
              <a:off x="-12700" y="-12700"/>
              <a:ext cx="244538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6D140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22" name="group 1222"/>
          <p:cNvGrpSpPr/>
          <p:nvPr/>
        </p:nvGrpSpPr>
        <p:grpSpPr>
          <a:xfrm rot="21600000">
            <a:off x="676287" y="6918325"/>
            <a:ext cx="2406636" cy="355606"/>
            <a:chOff x="0" y="0"/>
            <a:chExt cx="2406636" cy="355606"/>
          </a:xfrm>
        </p:grpSpPr>
        <p:pic>
          <p:nvPicPr>
            <p:cNvPr id="7154" name="picture 715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7156" name="textbox 7156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D1403CYL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24" name="group 1224"/>
          <p:cNvGrpSpPr/>
          <p:nvPr/>
        </p:nvGrpSpPr>
        <p:grpSpPr>
          <a:xfrm rot="21600000">
            <a:off x="4518054" y="1743068"/>
            <a:ext cx="2400269" cy="355606"/>
            <a:chOff x="0" y="0"/>
            <a:chExt cx="2400269" cy="355606"/>
          </a:xfrm>
        </p:grpSpPr>
        <p:pic>
          <p:nvPicPr>
            <p:cNvPr id="7158" name="picture 715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0269" cy="355606"/>
            </a:xfrm>
            <a:prstGeom prst="rect">
              <a:avLst/>
            </a:prstGeom>
          </p:spPr>
        </p:pic>
        <p:sp>
          <p:nvSpPr>
            <p:cNvPr id="7160" name="textbox 7160"/>
            <p:cNvSpPr/>
            <p:nvPr/>
          </p:nvSpPr>
          <p:spPr>
            <a:xfrm>
              <a:off x="-12700" y="-12700"/>
              <a:ext cx="24257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6D125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26" name="group 1226"/>
          <p:cNvGrpSpPr/>
          <p:nvPr/>
        </p:nvGrpSpPr>
        <p:grpSpPr>
          <a:xfrm rot="21600000">
            <a:off x="4518054" y="4327553"/>
            <a:ext cx="2393903" cy="355606"/>
            <a:chOff x="0" y="0"/>
            <a:chExt cx="2393903" cy="355606"/>
          </a:xfrm>
        </p:grpSpPr>
        <p:pic>
          <p:nvPicPr>
            <p:cNvPr id="7162" name="picture 716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393903" cy="355606"/>
            </a:xfrm>
            <a:prstGeom prst="rect">
              <a:avLst/>
            </a:prstGeom>
          </p:spPr>
        </p:pic>
        <p:sp>
          <p:nvSpPr>
            <p:cNvPr id="7164" name="textbox 7164"/>
            <p:cNvSpPr/>
            <p:nvPr/>
          </p:nvSpPr>
          <p:spPr>
            <a:xfrm>
              <a:off x="-12700" y="-12700"/>
              <a:ext cx="24193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D1105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28" name="group 1228"/>
          <p:cNvGrpSpPr/>
          <p:nvPr/>
        </p:nvGrpSpPr>
        <p:grpSpPr>
          <a:xfrm rot="21600000">
            <a:off x="4518054" y="6918325"/>
            <a:ext cx="2374879" cy="355606"/>
            <a:chOff x="0" y="0"/>
            <a:chExt cx="2374879" cy="355606"/>
          </a:xfrm>
        </p:grpSpPr>
        <p:pic>
          <p:nvPicPr>
            <p:cNvPr id="7166" name="picture 716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374879" cy="355606"/>
            </a:xfrm>
            <a:prstGeom prst="rect">
              <a:avLst/>
            </a:prstGeom>
          </p:spPr>
        </p:pic>
        <p:sp>
          <p:nvSpPr>
            <p:cNvPr id="7168" name="textbox 7168"/>
            <p:cNvSpPr/>
            <p:nvPr/>
          </p:nvSpPr>
          <p:spPr>
            <a:xfrm>
              <a:off x="-12700" y="-12700"/>
              <a:ext cx="24003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ct val="81000"/>
                </a:lnSpc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  D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1503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30" name="group 1230"/>
          <p:cNvGrpSpPr/>
          <p:nvPr/>
        </p:nvGrpSpPr>
        <p:grpSpPr>
          <a:xfrm rot="21600000">
            <a:off x="682654" y="1743069"/>
            <a:ext cx="2406636" cy="349215"/>
            <a:chOff x="0" y="0"/>
            <a:chExt cx="2406636" cy="349215"/>
          </a:xfrm>
        </p:grpSpPr>
        <p:pic>
          <p:nvPicPr>
            <p:cNvPr id="7170" name="picture 717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6636" cy="349215"/>
            </a:xfrm>
            <a:prstGeom prst="rect">
              <a:avLst/>
            </a:prstGeom>
          </p:spPr>
        </p:pic>
        <p:sp>
          <p:nvSpPr>
            <p:cNvPr id="7172" name="textbox 7172"/>
            <p:cNvSpPr/>
            <p:nvPr/>
          </p:nvSpPr>
          <p:spPr>
            <a:xfrm>
              <a:off x="-12700" y="-12700"/>
              <a:ext cx="243205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81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6D110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7174" name="picture 717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7176" name="picture 717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7178" name="textbox 7178"/>
          <p:cNvSpPr/>
          <p:nvPr/>
        </p:nvSpPr>
        <p:spPr>
          <a:xfrm>
            <a:off x="6537349" y="9607562"/>
            <a:ext cx="68199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166/PAGE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0" name="picture 71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136553"/>
            <a:ext cx="7632676" cy="1066818"/>
          </a:xfrm>
          <a:prstGeom prst="rect">
            <a:avLst/>
          </a:prstGeom>
        </p:spPr>
      </p:pic>
      <p:pic>
        <p:nvPicPr>
          <p:cNvPr id="7182" name="picture 71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7849" y="5203787"/>
            <a:ext cx="2368589" cy="1270082"/>
          </a:xfrm>
          <a:prstGeom prst="rect">
            <a:avLst/>
          </a:prstGeom>
        </p:spPr>
      </p:pic>
      <p:pic>
        <p:nvPicPr>
          <p:cNvPr id="7184" name="picture 71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441806" y="7953397"/>
            <a:ext cx="2533665" cy="1149276"/>
          </a:xfrm>
          <a:prstGeom prst="rect">
            <a:avLst/>
          </a:prstGeom>
        </p:spPr>
      </p:pic>
      <p:pic>
        <p:nvPicPr>
          <p:cNvPr id="7186" name="picture 71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46612" y="5343557"/>
            <a:ext cx="2692373" cy="1079496"/>
          </a:xfrm>
          <a:prstGeom prst="rect">
            <a:avLst/>
          </a:prstGeom>
        </p:spPr>
      </p:pic>
      <p:pic>
        <p:nvPicPr>
          <p:cNvPr id="7188" name="picture 718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90582" y="2581268"/>
            <a:ext cx="2266951" cy="1269977"/>
          </a:xfrm>
          <a:prstGeom prst="rect">
            <a:avLst/>
          </a:prstGeom>
        </p:spPr>
      </p:pic>
      <p:pic>
        <p:nvPicPr>
          <p:cNvPr id="7190" name="picture 719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03239" y="8035959"/>
            <a:ext cx="2451127" cy="1104852"/>
          </a:xfrm>
          <a:prstGeom prst="rect">
            <a:avLst/>
          </a:prstGeom>
        </p:spPr>
      </p:pic>
      <p:pic>
        <p:nvPicPr>
          <p:cNvPr id="7192" name="picture 719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283097" y="2841633"/>
            <a:ext cx="2838426" cy="825522"/>
          </a:xfrm>
          <a:prstGeom prst="rect">
            <a:avLst/>
          </a:prstGeom>
        </p:spPr>
      </p:pic>
      <p:grpSp>
        <p:nvGrpSpPr>
          <p:cNvPr id="1232" name="group 1232"/>
          <p:cNvGrpSpPr/>
          <p:nvPr/>
        </p:nvGrpSpPr>
        <p:grpSpPr>
          <a:xfrm rot="21600000">
            <a:off x="4492587" y="1736678"/>
            <a:ext cx="2413003" cy="355606"/>
            <a:chOff x="0" y="0"/>
            <a:chExt cx="2413003" cy="355606"/>
          </a:xfrm>
        </p:grpSpPr>
        <p:pic>
          <p:nvPicPr>
            <p:cNvPr id="7194" name="picture 719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7196" name="textbox 7196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0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S6D108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34" name="group 1234"/>
          <p:cNvGrpSpPr/>
          <p:nvPr/>
        </p:nvGrpSpPr>
        <p:grpSpPr>
          <a:xfrm rot="21600000">
            <a:off x="676287" y="4327553"/>
            <a:ext cx="2413003" cy="355606"/>
            <a:chOff x="0" y="0"/>
            <a:chExt cx="2413003" cy="355606"/>
          </a:xfrm>
        </p:grpSpPr>
        <p:pic>
          <p:nvPicPr>
            <p:cNvPr id="7198" name="picture 719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7200" name="textbox 7200"/>
            <p:cNvSpPr/>
            <p:nvPr/>
          </p:nvSpPr>
          <p:spPr>
            <a:xfrm>
              <a:off x="-12700" y="-12700"/>
              <a:ext cx="2439035" cy="3994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99000"/>
                </a:lnSpc>
              </a:pPr>
              <a:r>
                <a:rPr sz="1700" b="1" kern="0" spc="-1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S6K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新款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236" name="group 1236"/>
          <p:cNvGrpSpPr/>
          <p:nvPr/>
        </p:nvGrpSpPr>
        <p:grpSpPr>
          <a:xfrm rot="21600000">
            <a:off x="682654" y="6918325"/>
            <a:ext cx="2400269" cy="355606"/>
            <a:chOff x="0" y="0"/>
            <a:chExt cx="2400269" cy="355606"/>
          </a:xfrm>
        </p:grpSpPr>
        <p:pic>
          <p:nvPicPr>
            <p:cNvPr id="7202" name="picture 720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0269" cy="355606"/>
            </a:xfrm>
            <a:prstGeom prst="rect">
              <a:avLst/>
            </a:prstGeom>
          </p:spPr>
        </p:pic>
        <p:sp>
          <p:nvSpPr>
            <p:cNvPr id="7204" name="textbox 7204"/>
            <p:cNvSpPr/>
            <p:nvPr/>
          </p:nvSpPr>
          <p:spPr>
            <a:xfrm>
              <a:off x="-12700" y="-12700"/>
              <a:ext cx="2425700" cy="4013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100000"/>
                </a:lnSpc>
                <a:spcBef>
                  <a:spcPts val="0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V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2203</a:t>
              </a:r>
              <a:r>
                <a:rPr sz="1100" kern="0" spc="34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sz="1100" b="1" kern="0" spc="4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直喷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238" name="group 1238"/>
          <p:cNvGrpSpPr/>
          <p:nvPr/>
        </p:nvGrpSpPr>
        <p:grpSpPr>
          <a:xfrm rot="21600000">
            <a:off x="4498954" y="4327553"/>
            <a:ext cx="2387613" cy="355606"/>
            <a:chOff x="0" y="0"/>
            <a:chExt cx="2387613" cy="355606"/>
          </a:xfrm>
        </p:grpSpPr>
        <p:pic>
          <p:nvPicPr>
            <p:cNvPr id="7206" name="picture 720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387613" cy="355606"/>
            </a:xfrm>
            <a:prstGeom prst="rect">
              <a:avLst/>
            </a:prstGeom>
          </p:spPr>
        </p:pic>
        <p:sp>
          <p:nvSpPr>
            <p:cNvPr id="7208" name="textbox 7208"/>
            <p:cNvSpPr/>
            <p:nvPr/>
          </p:nvSpPr>
          <p:spPr>
            <a:xfrm>
              <a:off x="-12700" y="-12700"/>
              <a:ext cx="24136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V1505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40" name="group 1240"/>
          <p:cNvGrpSpPr/>
          <p:nvPr/>
        </p:nvGrpSpPr>
        <p:grpSpPr>
          <a:xfrm rot="21600000">
            <a:off x="4505321" y="6918325"/>
            <a:ext cx="2374879" cy="355606"/>
            <a:chOff x="0" y="0"/>
            <a:chExt cx="2374879" cy="355606"/>
          </a:xfrm>
        </p:grpSpPr>
        <p:pic>
          <p:nvPicPr>
            <p:cNvPr id="7210" name="picture 721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374879" cy="355606"/>
            </a:xfrm>
            <a:prstGeom prst="rect">
              <a:avLst/>
            </a:prstGeom>
          </p:spPr>
        </p:pic>
        <p:sp>
          <p:nvSpPr>
            <p:cNvPr id="7212" name="textbox 7212"/>
            <p:cNvSpPr/>
            <p:nvPr/>
          </p:nvSpPr>
          <p:spPr>
            <a:xfrm>
              <a:off x="-12700" y="-12700"/>
              <a:ext cx="24003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0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V2403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42" name="group 1242"/>
          <p:cNvGrpSpPr/>
          <p:nvPr/>
        </p:nvGrpSpPr>
        <p:grpSpPr>
          <a:xfrm rot="21600000">
            <a:off x="676287" y="1743069"/>
            <a:ext cx="2393902" cy="349215"/>
            <a:chOff x="0" y="0"/>
            <a:chExt cx="2393902" cy="349215"/>
          </a:xfrm>
        </p:grpSpPr>
        <p:pic>
          <p:nvPicPr>
            <p:cNvPr id="7214" name="picture 721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393902" cy="349215"/>
            </a:xfrm>
            <a:prstGeom prst="rect">
              <a:avLst/>
            </a:prstGeom>
          </p:spPr>
        </p:pic>
        <p:sp>
          <p:nvSpPr>
            <p:cNvPr id="7216" name="textbox 7216"/>
            <p:cNvSpPr/>
            <p:nvPr/>
          </p:nvSpPr>
          <p:spPr>
            <a:xfrm>
              <a:off x="-12700" y="-12700"/>
              <a:ext cx="241935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D1703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7218" name="textbox 7218"/>
          <p:cNvSpPr/>
          <p:nvPr/>
        </p:nvSpPr>
        <p:spPr>
          <a:xfrm>
            <a:off x="987448" y="984275"/>
            <a:ext cx="1790064" cy="1803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300" b="1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 Exca</a:t>
            </a: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vator Parts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7220" name="picture 72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7222" name="picture 722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7224" name="textbox 7224"/>
          <p:cNvSpPr/>
          <p:nvPr/>
        </p:nvSpPr>
        <p:spPr>
          <a:xfrm>
            <a:off x="485778" y="9609086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167/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6" name="textbox 7226"/>
          <p:cNvSpPr/>
          <p:nvPr/>
        </p:nvSpPr>
        <p:spPr>
          <a:xfrm>
            <a:off x="15908" y="136553"/>
            <a:ext cx="7645400" cy="1067435"/>
          </a:xfrm>
          <a:prstGeom prst="rect">
            <a:avLst/>
          </a:prstGeom>
          <a:solidFill>
            <a:srgbClr val="12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549390" algn="l" rtl="0" eaLnBrk="0">
              <a:lnSpc>
                <a:spcPct val="98000"/>
              </a:lnSpc>
              <a:spcBef>
                <a:spcPts val="5"/>
              </a:spcBef>
            </a:pPr>
            <a:r>
              <a:rPr sz="1600" b="1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缸盖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507865" algn="l" rtl="0" eaLnBrk="0">
              <a:lnSpc>
                <a:spcPct val="82000"/>
              </a:lnSpc>
              <a:spcBef>
                <a:spcPts val="465"/>
              </a:spcBef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CYLINDER</a:t>
            </a:r>
            <a:r>
              <a:rPr sz="16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</a:t>
            </a:r>
            <a:r>
              <a:rPr sz="1600" b="1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SERIES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228" name="picture 72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283097" y="7769202"/>
            <a:ext cx="2552688" cy="1352540"/>
          </a:xfrm>
          <a:prstGeom prst="rect">
            <a:avLst/>
          </a:prstGeom>
        </p:spPr>
      </p:pic>
      <p:pic>
        <p:nvPicPr>
          <p:cNvPr id="7230" name="picture 72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5658" y="2428926"/>
            <a:ext cx="1955824" cy="1530343"/>
          </a:xfrm>
          <a:prstGeom prst="rect">
            <a:avLst/>
          </a:prstGeom>
        </p:spPr>
      </p:pic>
      <p:pic>
        <p:nvPicPr>
          <p:cNvPr id="7232" name="picture 72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3749" y="5210178"/>
            <a:ext cx="2539955" cy="1149381"/>
          </a:xfrm>
          <a:prstGeom prst="rect">
            <a:avLst/>
          </a:prstGeom>
        </p:spPr>
      </p:pic>
      <p:pic>
        <p:nvPicPr>
          <p:cNvPr id="7234" name="picture 72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65635" y="2632084"/>
            <a:ext cx="2686007" cy="984256"/>
          </a:xfrm>
          <a:prstGeom prst="rect">
            <a:avLst/>
          </a:prstGeom>
        </p:spPr>
      </p:pic>
      <p:pic>
        <p:nvPicPr>
          <p:cNvPr id="7236" name="picture 72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85745" y="8054923"/>
            <a:ext cx="2755965" cy="914476"/>
          </a:xfrm>
          <a:prstGeom prst="rect">
            <a:avLst/>
          </a:prstGeom>
        </p:spPr>
      </p:pic>
      <p:pic>
        <p:nvPicPr>
          <p:cNvPr id="7238" name="picture 72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302121" y="5387981"/>
            <a:ext cx="2730498" cy="844591"/>
          </a:xfrm>
          <a:prstGeom prst="rect">
            <a:avLst/>
          </a:prstGeom>
        </p:spPr>
      </p:pic>
      <p:grpSp>
        <p:nvGrpSpPr>
          <p:cNvPr id="1244" name="group 1244"/>
          <p:cNvGrpSpPr/>
          <p:nvPr/>
        </p:nvGrpSpPr>
        <p:grpSpPr>
          <a:xfrm rot="21600000">
            <a:off x="4505321" y="1743068"/>
            <a:ext cx="2413003" cy="355606"/>
            <a:chOff x="0" y="0"/>
            <a:chExt cx="2413003" cy="355606"/>
          </a:xfrm>
        </p:grpSpPr>
        <p:pic>
          <p:nvPicPr>
            <p:cNvPr id="7240" name="picture 724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7242" name="textbox 7242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S6D114-3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46" name="group 1246"/>
          <p:cNvGrpSpPr/>
          <p:nvPr/>
        </p:nvGrpSpPr>
        <p:grpSpPr>
          <a:xfrm rot="21600000">
            <a:off x="682654" y="6918325"/>
            <a:ext cx="2400269" cy="355606"/>
            <a:chOff x="0" y="0"/>
            <a:chExt cx="2400269" cy="355606"/>
          </a:xfrm>
        </p:grpSpPr>
        <p:pic>
          <p:nvPicPr>
            <p:cNvPr id="7244" name="picture 724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0269" cy="355606"/>
            </a:xfrm>
            <a:prstGeom prst="rect">
              <a:avLst/>
            </a:prstGeom>
          </p:spPr>
        </p:pic>
        <p:sp>
          <p:nvSpPr>
            <p:cNvPr id="7246" name="textbox 7246"/>
            <p:cNvSpPr/>
            <p:nvPr/>
          </p:nvSpPr>
          <p:spPr>
            <a:xfrm>
              <a:off x="-12700" y="-12700"/>
              <a:ext cx="2425700" cy="4013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96000"/>
                </a:lnSpc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HK</a:t>
              </a:r>
              <a:r>
                <a:rPr sz="11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r>
                <a:rPr sz="1100" b="1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直喷/电喷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248" name="group 1248"/>
          <p:cNvGrpSpPr/>
          <p:nvPr/>
        </p:nvGrpSpPr>
        <p:grpSpPr>
          <a:xfrm rot="21600000">
            <a:off x="682654" y="4327553"/>
            <a:ext cx="2400269" cy="355606"/>
            <a:chOff x="0" y="0"/>
            <a:chExt cx="2400269" cy="355606"/>
          </a:xfrm>
        </p:grpSpPr>
        <p:pic>
          <p:nvPicPr>
            <p:cNvPr id="7248" name="picture 724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0269" cy="355606"/>
            </a:xfrm>
            <a:prstGeom prst="rect">
              <a:avLst/>
            </a:prstGeom>
          </p:spPr>
        </p:pic>
        <p:sp>
          <p:nvSpPr>
            <p:cNvPr id="7250" name="textbox 7250"/>
            <p:cNvSpPr/>
            <p:nvPr/>
          </p:nvSpPr>
          <p:spPr>
            <a:xfrm>
              <a:off x="-12700" y="-12700"/>
              <a:ext cx="24257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V1902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50" name="group 1250"/>
          <p:cNvGrpSpPr/>
          <p:nvPr/>
        </p:nvGrpSpPr>
        <p:grpSpPr>
          <a:xfrm rot="21600000">
            <a:off x="4505321" y="4327553"/>
            <a:ext cx="2400269" cy="355606"/>
            <a:chOff x="0" y="0"/>
            <a:chExt cx="2400269" cy="355606"/>
          </a:xfrm>
        </p:grpSpPr>
        <p:pic>
          <p:nvPicPr>
            <p:cNvPr id="7252" name="picture 725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0269" cy="355606"/>
            </a:xfrm>
            <a:prstGeom prst="rect">
              <a:avLst/>
            </a:prstGeom>
          </p:spPr>
        </p:pic>
        <p:sp>
          <p:nvSpPr>
            <p:cNvPr id="7254" name="textbox 7254"/>
            <p:cNvSpPr/>
            <p:nvPr/>
          </p:nvSpPr>
          <p:spPr>
            <a:xfrm>
              <a:off x="-12700" y="-12700"/>
              <a:ext cx="24257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6BD1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52" name="group 1252"/>
          <p:cNvGrpSpPr/>
          <p:nvPr/>
        </p:nvGrpSpPr>
        <p:grpSpPr>
          <a:xfrm rot="21600000">
            <a:off x="4498954" y="6918325"/>
            <a:ext cx="2387613" cy="355606"/>
            <a:chOff x="0" y="0"/>
            <a:chExt cx="2387613" cy="355606"/>
          </a:xfrm>
        </p:grpSpPr>
        <p:pic>
          <p:nvPicPr>
            <p:cNvPr id="7256" name="picture 725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387613" cy="355606"/>
            </a:xfrm>
            <a:prstGeom prst="rect">
              <a:avLst/>
            </a:prstGeom>
          </p:spPr>
        </p:pic>
        <p:sp>
          <p:nvSpPr>
            <p:cNvPr id="7258" name="textbox 7258"/>
            <p:cNvSpPr/>
            <p:nvPr/>
          </p:nvSpPr>
          <p:spPr>
            <a:xfrm>
              <a:off x="-12700" y="-12700"/>
              <a:ext cx="24136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1000"/>
                </a:lnSpc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3LD1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54" name="group 1254"/>
          <p:cNvGrpSpPr/>
          <p:nvPr/>
        </p:nvGrpSpPr>
        <p:grpSpPr>
          <a:xfrm rot="21600000">
            <a:off x="682654" y="1743069"/>
            <a:ext cx="2400269" cy="349215"/>
            <a:chOff x="0" y="0"/>
            <a:chExt cx="2400269" cy="349215"/>
          </a:xfrm>
        </p:grpSpPr>
        <p:pic>
          <p:nvPicPr>
            <p:cNvPr id="7260" name="picture 726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0269" cy="349215"/>
            </a:xfrm>
            <a:prstGeom prst="rect">
              <a:avLst/>
            </a:prstGeom>
          </p:spPr>
        </p:pic>
        <p:sp>
          <p:nvSpPr>
            <p:cNvPr id="7262" name="textbox 7262"/>
            <p:cNvSpPr/>
            <p:nvPr/>
          </p:nvSpPr>
          <p:spPr>
            <a:xfrm>
              <a:off x="-12700" y="-12700"/>
              <a:ext cx="2425700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S6D155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7264" name="picture 726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7266" name="picture 726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7268" name="textbox 7268"/>
          <p:cNvSpPr/>
          <p:nvPr/>
        </p:nvSpPr>
        <p:spPr>
          <a:xfrm>
            <a:off x="6537349" y="9607422"/>
            <a:ext cx="681990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168/PAGE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6" name="group 1256"/>
          <p:cNvGrpSpPr/>
          <p:nvPr/>
        </p:nvGrpSpPr>
        <p:grpSpPr>
          <a:xfrm rot="21600000">
            <a:off x="3175" y="136553"/>
            <a:ext cx="7632676" cy="1066818"/>
            <a:chOff x="0" y="0"/>
            <a:chExt cx="7632676" cy="1066818"/>
          </a:xfrm>
        </p:grpSpPr>
        <p:pic>
          <p:nvPicPr>
            <p:cNvPr id="7270" name="picture 727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632676" cy="1066818"/>
            </a:xfrm>
            <a:prstGeom prst="rect">
              <a:avLst/>
            </a:prstGeom>
          </p:spPr>
        </p:pic>
        <p:sp>
          <p:nvSpPr>
            <p:cNvPr id="7272" name="textbox 7272"/>
            <p:cNvSpPr/>
            <p:nvPr/>
          </p:nvSpPr>
          <p:spPr>
            <a:xfrm>
              <a:off x="-12700" y="-12700"/>
              <a:ext cx="7658100" cy="112966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09650" algn="l" rtl="0" eaLnBrk="0">
                <a:lnSpc>
                  <a:spcPct val="78000"/>
                </a:lnSpc>
                <a:spcBef>
                  <a:spcPts val="0"/>
                </a:spcBef>
              </a:pPr>
              <a:r>
                <a:rPr sz="1300" b="1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Bochuan Exca</a:t>
              </a:r>
              <a:r>
                <a:rPr sz="1300" b="1" kern="0" spc="-2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vator Parts</a:t>
              </a:r>
              <a:endParaRPr sz="13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pic>
        <p:nvPicPr>
          <p:cNvPr id="7274" name="picture 72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06959" y="7578721"/>
            <a:ext cx="2127189" cy="1752571"/>
          </a:xfrm>
          <a:prstGeom prst="rect">
            <a:avLst/>
          </a:prstGeom>
        </p:spPr>
      </p:pic>
      <p:pic>
        <p:nvPicPr>
          <p:cNvPr id="7276" name="picture 72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378292" y="2447890"/>
            <a:ext cx="2673350" cy="1390678"/>
          </a:xfrm>
          <a:prstGeom prst="rect">
            <a:avLst/>
          </a:prstGeom>
        </p:spPr>
      </p:pic>
      <p:pic>
        <p:nvPicPr>
          <p:cNvPr id="7278" name="picture 72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60386" y="7623147"/>
            <a:ext cx="2120976" cy="1733606"/>
          </a:xfrm>
          <a:prstGeom prst="rect">
            <a:avLst/>
          </a:prstGeom>
        </p:spPr>
      </p:pic>
      <p:pic>
        <p:nvPicPr>
          <p:cNvPr id="7280" name="picture 728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81016" y="5235534"/>
            <a:ext cx="2705107" cy="1301829"/>
          </a:xfrm>
          <a:prstGeom prst="rect">
            <a:avLst/>
          </a:prstGeom>
        </p:spPr>
      </p:pic>
      <p:pic>
        <p:nvPicPr>
          <p:cNvPr id="7282" name="picture 728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82654" y="2498705"/>
            <a:ext cx="2470150" cy="1422425"/>
          </a:xfrm>
          <a:prstGeom prst="rect">
            <a:avLst/>
          </a:prstGeom>
        </p:spPr>
      </p:pic>
      <p:pic>
        <p:nvPicPr>
          <p:cNvPr id="7284" name="picture 728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378292" y="5197500"/>
            <a:ext cx="2552766" cy="1365218"/>
          </a:xfrm>
          <a:prstGeom prst="rect">
            <a:avLst/>
          </a:prstGeom>
        </p:spPr>
      </p:pic>
      <p:grpSp>
        <p:nvGrpSpPr>
          <p:cNvPr id="1258" name="group 1258"/>
          <p:cNvGrpSpPr/>
          <p:nvPr/>
        </p:nvGrpSpPr>
        <p:grpSpPr>
          <a:xfrm rot="21600000">
            <a:off x="676287" y="4327553"/>
            <a:ext cx="2413003" cy="355606"/>
            <a:chOff x="0" y="0"/>
            <a:chExt cx="2413003" cy="355606"/>
          </a:xfrm>
        </p:grpSpPr>
        <p:pic>
          <p:nvPicPr>
            <p:cNvPr id="7286" name="picture 728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7288" name="textbox 7288"/>
            <p:cNvSpPr/>
            <p:nvPr/>
          </p:nvSpPr>
          <p:spPr>
            <a:xfrm>
              <a:off x="-12700" y="-12700"/>
              <a:ext cx="2439035" cy="4000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96000"/>
                </a:lnSpc>
                <a:spcBef>
                  <a:spcPts val="5"/>
                </a:spcBef>
              </a:pPr>
              <a:r>
                <a:rPr sz="1600" kern="0" spc="0" baseline="-300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0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0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6D16</a:t>
              </a:r>
              <a:r>
                <a:rPr sz="1100" kern="0" spc="200" dirty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sz="1100" kern="0" spc="3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现代</a:t>
              </a:r>
              <a:endParaRPr sz="1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260" name="group 1260"/>
          <p:cNvGrpSpPr/>
          <p:nvPr/>
        </p:nvGrpSpPr>
        <p:grpSpPr>
          <a:xfrm rot="21600000">
            <a:off x="4505321" y="6918325"/>
            <a:ext cx="2406636" cy="355606"/>
            <a:chOff x="0" y="0"/>
            <a:chExt cx="2406636" cy="355606"/>
          </a:xfrm>
        </p:grpSpPr>
        <p:pic>
          <p:nvPicPr>
            <p:cNvPr id="7290" name="picture 729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7292" name="textbox 7292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81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4LE2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62" name="group 1262"/>
          <p:cNvGrpSpPr/>
          <p:nvPr/>
        </p:nvGrpSpPr>
        <p:grpSpPr>
          <a:xfrm rot="21600000">
            <a:off x="682654" y="6918325"/>
            <a:ext cx="2406636" cy="355606"/>
            <a:chOff x="0" y="0"/>
            <a:chExt cx="2406636" cy="355606"/>
          </a:xfrm>
        </p:grpSpPr>
        <p:pic>
          <p:nvPicPr>
            <p:cNvPr id="7294" name="picture 729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7296" name="textbox 7296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1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4HK1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64" name="group 1264"/>
          <p:cNvGrpSpPr/>
          <p:nvPr/>
        </p:nvGrpSpPr>
        <p:grpSpPr>
          <a:xfrm rot="21600000">
            <a:off x="4505321" y="4327553"/>
            <a:ext cx="2387613" cy="355606"/>
            <a:chOff x="0" y="0"/>
            <a:chExt cx="2387613" cy="355606"/>
          </a:xfrm>
        </p:grpSpPr>
        <p:pic>
          <p:nvPicPr>
            <p:cNvPr id="7298" name="picture 729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387613" cy="355606"/>
            </a:xfrm>
            <a:prstGeom prst="rect">
              <a:avLst/>
            </a:prstGeom>
          </p:spPr>
        </p:pic>
        <p:sp>
          <p:nvSpPr>
            <p:cNvPr id="7300" name="textbox 7300"/>
            <p:cNvSpPr/>
            <p:nvPr/>
          </p:nvSpPr>
          <p:spPr>
            <a:xfrm>
              <a:off x="-12700" y="-12700"/>
              <a:ext cx="24136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CY2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66" name="group 1266"/>
          <p:cNvGrpSpPr/>
          <p:nvPr/>
        </p:nvGrpSpPr>
        <p:grpSpPr>
          <a:xfrm rot="21600000">
            <a:off x="4492587" y="1743069"/>
            <a:ext cx="2419370" cy="349215"/>
            <a:chOff x="0" y="0"/>
            <a:chExt cx="2419370" cy="349215"/>
          </a:xfrm>
        </p:grpSpPr>
        <p:pic>
          <p:nvPicPr>
            <p:cNvPr id="7302" name="picture 730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19370" cy="349215"/>
            </a:xfrm>
            <a:prstGeom prst="rect">
              <a:avLst/>
            </a:prstGeom>
          </p:spPr>
        </p:pic>
        <p:sp>
          <p:nvSpPr>
            <p:cNvPr id="7304" name="textbox 7304"/>
            <p:cNvSpPr/>
            <p:nvPr/>
          </p:nvSpPr>
          <p:spPr>
            <a:xfrm>
              <a:off x="-12700" y="-12700"/>
              <a:ext cx="2445385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J08E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68" name="group 1268"/>
          <p:cNvGrpSpPr/>
          <p:nvPr/>
        </p:nvGrpSpPr>
        <p:grpSpPr>
          <a:xfrm rot="21600000">
            <a:off x="669920" y="1743069"/>
            <a:ext cx="2400269" cy="349215"/>
            <a:chOff x="0" y="0"/>
            <a:chExt cx="2400269" cy="349215"/>
          </a:xfrm>
        </p:grpSpPr>
        <p:pic>
          <p:nvPicPr>
            <p:cNvPr id="7306" name="picture 730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0269" cy="349215"/>
            </a:xfrm>
            <a:prstGeom prst="rect">
              <a:avLst/>
            </a:prstGeom>
          </p:spPr>
        </p:pic>
        <p:sp>
          <p:nvSpPr>
            <p:cNvPr id="7308" name="textbox 7308"/>
            <p:cNvSpPr/>
            <p:nvPr/>
          </p:nvSpPr>
          <p:spPr>
            <a:xfrm>
              <a:off x="-12700" y="-12700"/>
              <a:ext cx="2425700" cy="412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0" algn="l" rtl="0" eaLnBrk="0">
                <a:lnSpc>
                  <a:spcPct val="83000"/>
                </a:lnSpc>
                <a:spcBef>
                  <a:spcPts val="0"/>
                </a:spcBef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3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2116</a:t>
              </a:r>
              <a:endParaRPr sz="1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7310" name="picture 73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7312" name="picture 73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7314" name="textbox 7314"/>
          <p:cNvSpPr/>
          <p:nvPr/>
        </p:nvSpPr>
        <p:spPr>
          <a:xfrm>
            <a:off x="479411" y="9613848"/>
            <a:ext cx="66992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169/PAGE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6" name="textbox 7316"/>
          <p:cNvSpPr/>
          <p:nvPr/>
        </p:nvSpPr>
        <p:spPr>
          <a:xfrm>
            <a:off x="22198" y="136553"/>
            <a:ext cx="7633334" cy="1060450"/>
          </a:xfrm>
          <a:prstGeom prst="rect">
            <a:avLst/>
          </a:prstGeom>
          <a:solidFill>
            <a:srgbClr val="12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549390" algn="l" rtl="0" eaLnBrk="0">
              <a:lnSpc>
                <a:spcPct val="100000"/>
              </a:lnSpc>
            </a:pPr>
            <a:r>
              <a:rPr sz="1600" b="1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缸体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23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49750" algn="l" rtl="0" eaLnBrk="0">
              <a:lnSpc>
                <a:spcPct val="83000"/>
              </a:lnSpc>
              <a:spcBef>
                <a:spcPts val="5"/>
              </a:spcBef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CYLINDER</a:t>
            </a:r>
            <a:r>
              <a:rPr sz="16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BLOCK SER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318" name="picture 73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448173" y="7788271"/>
            <a:ext cx="2546321" cy="1447780"/>
          </a:xfrm>
          <a:prstGeom prst="rect">
            <a:avLst/>
          </a:prstGeom>
        </p:spPr>
      </p:pic>
      <p:pic>
        <p:nvPicPr>
          <p:cNvPr id="7320" name="picture 73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492587" y="2574877"/>
            <a:ext cx="2514641" cy="1441494"/>
          </a:xfrm>
          <a:prstGeom prst="rect">
            <a:avLst/>
          </a:prstGeom>
        </p:spPr>
      </p:pic>
      <p:pic>
        <p:nvPicPr>
          <p:cNvPr id="7322" name="picture 73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30267" y="7623147"/>
            <a:ext cx="2019337" cy="1784422"/>
          </a:xfrm>
          <a:prstGeom prst="rect">
            <a:avLst/>
          </a:prstGeom>
        </p:spPr>
      </p:pic>
      <p:pic>
        <p:nvPicPr>
          <p:cNvPr id="7324" name="picture 73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727543" y="4924456"/>
            <a:ext cx="2165390" cy="1638262"/>
          </a:xfrm>
          <a:prstGeom prst="rect">
            <a:avLst/>
          </a:prstGeom>
        </p:spPr>
      </p:pic>
      <p:pic>
        <p:nvPicPr>
          <p:cNvPr id="7326" name="picture 73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36634" y="2403465"/>
            <a:ext cx="1949457" cy="1689077"/>
          </a:xfrm>
          <a:prstGeom prst="rect">
            <a:avLst/>
          </a:prstGeom>
        </p:spPr>
      </p:pic>
      <p:pic>
        <p:nvPicPr>
          <p:cNvPr id="7328" name="picture 73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60386" y="5305419"/>
            <a:ext cx="2311442" cy="1327184"/>
          </a:xfrm>
          <a:prstGeom prst="rect">
            <a:avLst/>
          </a:prstGeom>
        </p:spPr>
      </p:pic>
      <p:grpSp>
        <p:nvGrpSpPr>
          <p:cNvPr id="1270" name="group 1270"/>
          <p:cNvGrpSpPr/>
          <p:nvPr/>
        </p:nvGrpSpPr>
        <p:grpSpPr>
          <a:xfrm rot="21600000">
            <a:off x="676287" y="4327553"/>
            <a:ext cx="2413003" cy="355606"/>
            <a:chOff x="0" y="0"/>
            <a:chExt cx="2413003" cy="355606"/>
          </a:xfrm>
        </p:grpSpPr>
        <p:pic>
          <p:nvPicPr>
            <p:cNvPr id="7330" name="picture 733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7332" name="textbox 7332"/>
            <p:cNvSpPr/>
            <p:nvPr/>
          </p:nvSpPr>
          <p:spPr>
            <a:xfrm>
              <a:off x="-12700" y="-12700"/>
              <a:ext cx="2439035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DB58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72" name="group 1272"/>
          <p:cNvGrpSpPr/>
          <p:nvPr/>
        </p:nvGrpSpPr>
        <p:grpSpPr>
          <a:xfrm rot="21600000">
            <a:off x="4511687" y="6918325"/>
            <a:ext cx="2400270" cy="355606"/>
            <a:chOff x="0" y="0"/>
            <a:chExt cx="2400270" cy="355606"/>
          </a:xfrm>
        </p:grpSpPr>
        <p:pic>
          <p:nvPicPr>
            <p:cNvPr id="7334" name="picture 733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0270" cy="355606"/>
            </a:xfrm>
            <a:prstGeom prst="rect">
              <a:avLst/>
            </a:prstGeom>
          </p:spPr>
        </p:pic>
        <p:sp>
          <p:nvSpPr>
            <p:cNvPr id="7336" name="textbox 7336"/>
            <p:cNvSpPr/>
            <p:nvPr/>
          </p:nvSpPr>
          <p:spPr>
            <a:xfrm>
              <a:off x="-12700" y="-12700"/>
              <a:ext cx="24257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    6BG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74" name="group 1274"/>
          <p:cNvGrpSpPr/>
          <p:nvPr/>
        </p:nvGrpSpPr>
        <p:grpSpPr>
          <a:xfrm rot="21600000">
            <a:off x="4511687" y="4327553"/>
            <a:ext cx="2393903" cy="355606"/>
            <a:chOff x="0" y="0"/>
            <a:chExt cx="2393903" cy="355606"/>
          </a:xfrm>
        </p:grpSpPr>
        <p:pic>
          <p:nvPicPr>
            <p:cNvPr id="7338" name="picture 733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393903" cy="355606"/>
            </a:xfrm>
            <a:prstGeom prst="rect">
              <a:avLst/>
            </a:prstGeom>
          </p:spPr>
        </p:pic>
        <p:sp>
          <p:nvSpPr>
            <p:cNvPr id="7340" name="textbox 7340"/>
            <p:cNvSpPr/>
            <p:nvPr/>
          </p:nvSpPr>
          <p:spPr>
            <a:xfrm>
              <a:off x="-12700" y="-12700"/>
              <a:ext cx="24193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065" algn="l" rtl="0" eaLnBrk="0">
                <a:lnSpc>
                  <a:spcPct val="82000"/>
                </a:lnSpc>
                <a:spcBef>
                  <a:spcPts val="0"/>
                </a:spcBef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S4KT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76" name="group 1276"/>
          <p:cNvGrpSpPr/>
          <p:nvPr/>
        </p:nvGrpSpPr>
        <p:grpSpPr>
          <a:xfrm rot="21600000">
            <a:off x="682654" y="1743069"/>
            <a:ext cx="2413003" cy="349215"/>
            <a:chOff x="0" y="0"/>
            <a:chExt cx="2413003" cy="349215"/>
          </a:xfrm>
        </p:grpSpPr>
        <p:pic>
          <p:nvPicPr>
            <p:cNvPr id="7342" name="picture 734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413003" cy="349215"/>
            </a:xfrm>
            <a:prstGeom prst="rect">
              <a:avLst/>
            </a:prstGeom>
          </p:spPr>
        </p:pic>
        <p:sp>
          <p:nvSpPr>
            <p:cNvPr id="7344" name="textbox 7344"/>
            <p:cNvSpPr/>
            <p:nvPr/>
          </p:nvSpPr>
          <p:spPr>
            <a:xfrm>
              <a:off x="-12700" y="-12700"/>
              <a:ext cx="2439035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4TNV98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78" name="group 1278"/>
          <p:cNvGrpSpPr/>
          <p:nvPr/>
        </p:nvGrpSpPr>
        <p:grpSpPr>
          <a:xfrm rot="21600000">
            <a:off x="682654" y="6918325"/>
            <a:ext cx="2406636" cy="349215"/>
            <a:chOff x="0" y="0"/>
            <a:chExt cx="2406636" cy="349215"/>
          </a:xfrm>
        </p:grpSpPr>
        <p:pic>
          <p:nvPicPr>
            <p:cNvPr id="7346" name="picture 734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06636" cy="349215"/>
            </a:xfrm>
            <a:prstGeom prst="rect">
              <a:avLst/>
            </a:prstGeom>
          </p:spPr>
        </p:pic>
        <p:sp>
          <p:nvSpPr>
            <p:cNvPr id="7348" name="textbox 7348"/>
            <p:cNvSpPr/>
            <p:nvPr/>
          </p:nvSpPr>
          <p:spPr>
            <a:xfrm>
              <a:off x="-12700" y="-12700"/>
              <a:ext cx="243205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1000"/>
                </a:lnSpc>
              </a:pP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4BT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80" name="group 1280"/>
          <p:cNvGrpSpPr/>
          <p:nvPr/>
        </p:nvGrpSpPr>
        <p:grpSpPr>
          <a:xfrm rot="21600000">
            <a:off x="4518054" y="1743069"/>
            <a:ext cx="2400269" cy="349215"/>
            <a:chOff x="0" y="0"/>
            <a:chExt cx="2400269" cy="349215"/>
          </a:xfrm>
        </p:grpSpPr>
        <p:pic>
          <p:nvPicPr>
            <p:cNvPr id="7350" name="picture 735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0269" cy="349215"/>
            </a:xfrm>
            <a:prstGeom prst="rect">
              <a:avLst/>
            </a:prstGeom>
          </p:spPr>
        </p:pic>
        <p:sp>
          <p:nvSpPr>
            <p:cNvPr id="7352" name="textbox 7352"/>
            <p:cNvSpPr/>
            <p:nvPr/>
          </p:nvSpPr>
          <p:spPr>
            <a:xfrm>
              <a:off x="-12700" y="-12700"/>
              <a:ext cx="242570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15" algn="l" rtl="0" eaLnBrk="0">
                <a:lnSpc>
                  <a:spcPct val="85000"/>
                </a:lnSpc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6HK1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7354" name="picture 735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7356" name="picture 735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7358" name="textbox 7358"/>
          <p:cNvSpPr/>
          <p:nvPr/>
        </p:nvSpPr>
        <p:spPr>
          <a:xfrm>
            <a:off x="6537349" y="9607562"/>
            <a:ext cx="66992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170/PAGE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0" name="picture 73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175" y="136553"/>
            <a:ext cx="7632676" cy="1066818"/>
          </a:xfrm>
          <a:prstGeom prst="rect">
            <a:avLst/>
          </a:prstGeom>
        </p:spPr>
      </p:pic>
      <p:pic>
        <p:nvPicPr>
          <p:cNvPr id="7362" name="picture 73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9259" y="5146685"/>
            <a:ext cx="2628936" cy="1441389"/>
          </a:xfrm>
          <a:prstGeom prst="rect">
            <a:avLst/>
          </a:prstGeom>
        </p:spPr>
      </p:pic>
      <p:pic>
        <p:nvPicPr>
          <p:cNvPr id="7364" name="picture 73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473563" y="7680352"/>
            <a:ext cx="2438394" cy="1530343"/>
          </a:xfrm>
          <a:prstGeom prst="rect">
            <a:avLst/>
          </a:prstGeom>
        </p:spPr>
      </p:pic>
      <p:pic>
        <p:nvPicPr>
          <p:cNvPr id="7366" name="picture 73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645006" y="4930743"/>
            <a:ext cx="2171756" cy="1701860"/>
          </a:xfrm>
          <a:prstGeom prst="rect">
            <a:avLst/>
          </a:prstGeom>
        </p:spPr>
      </p:pic>
      <p:pic>
        <p:nvPicPr>
          <p:cNvPr id="7368" name="picture 73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03239" y="7718387"/>
            <a:ext cx="2317808" cy="1485919"/>
          </a:xfrm>
          <a:prstGeom prst="rect">
            <a:avLst/>
          </a:prstGeom>
        </p:spPr>
      </p:pic>
      <p:pic>
        <p:nvPicPr>
          <p:cNvPr id="7370" name="picture 737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01678" y="2625693"/>
            <a:ext cx="2571712" cy="1244622"/>
          </a:xfrm>
          <a:prstGeom prst="rect">
            <a:avLst/>
          </a:prstGeom>
        </p:spPr>
      </p:pic>
      <p:pic>
        <p:nvPicPr>
          <p:cNvPr id="7372" name="picture 737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619615" y="2460672"/>
            <a:ext cx="2266951" cy="1396965"/>
          </a:xfrm>
          <a:prstGeom prst="rect">
            <a:avLst/>
          </a:prstGeom>
        </p:spPr>
      </p:pic>
      <p:grpSp>
        <p:nvGrpSpPr>
          <p:cNvPr id="1282" name="group 1282"/>
          <p:cNvGrpSpPr/>
          <p:nvPr/>
        </p:nvGrpSpPr>
        <p:grpSpPr>
          <a:xfrm rot="21600000">
            <a:off x="676287" y="4327553"/>
            <a:ext cx="2413003" cy="355606"/>
            <a:chOff x="0" y="0"/>
            <a:chExt cx="2413003" cy="355606"/>
          </a:xfrm>
        </p:grpSpPr>
        <p:pic>
          <p:nvPicPr>
            <p:cNvPr id="7374" name="picture 737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13003" cy="355606"/>
            </a:xfrm>
            <a:prstGeom prst="rect">
              <a:avLst/>
            </a:prstGeom>
          </p:spPr>
        </p:pic>
        <p:sp>
          <p:nvSpPr>
            <p:cNvPr id="7376" name="textbox 7376"/>
            <p:cNvSpPr/>
            <p:nvPr/>
          </p:nvSpPr>
          <p:spPr>
            <a:xfrm>
              <a:off x="-12700" y="-12700"/>
              <a:ext cx="2439035" cy="3816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ts val="1565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311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84" name="group 1284"/>
          <p:cNvGrpSpPr/>
          <p:nvPr/>
        </p:nvGrpSpPr>
        <p:grpSpPr>
          <a:xfrm rot="21600000">
            <a:off x="676287" y="6918325"/>
            <a:ext cx="2406636" cy="355606"/>
            <a:chOff x="0" y="0"/>
            <a:chExt cx="2406636" cy="355606"/>
          </a:xfrm>
        </p:grpSpPr>
        <p:pic>
          <p:nvPicPr>
            <p:cNvPr id="7378" name="picture 737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7380" name="textbox 7380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146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86" name="group 1286"/>
          <p:cNvGrpSpPr/>
          <p:nvPr/>
        </p:nvGrpSpPr>
        <p:grpSpPr>
          <a:xfrm rot="21600000">
            <a:off x="4505321" y="6918325"/>
            <a:ext cx="2381246" cy="355606"/>
            <a:chOff x="0" y="0"/>
            <a:chExt cx="2381246" cy="355606"/>
          </a:xfrm>
        </p:grpSpPr>
        <p:pic>
          <p:nvPicPr>
            <p:cNvPr id="7382" name="picture 738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381246" cy="355606"/>
            </a:xfrm>
            <a:prstGeom prst="rect">
              <a:avLst/>
            </a:prstGeom>
          </p:spPr>
        </p:pic>
        <p:sp>
          <p:nvSpPr>
            <p:cNvPr id="7384" name="textbox 7384"/>
            <p:cNvSpPr/>
            <p:nvPr/>
          </p:nvSpPr>
          <p:spPr>
            <a:xfrm>
              <a:off x="-12700" y="-12700"/>
              <a:ext cx="24066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S6D107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88" name="group 1288"/>
          <p:cNvGrpSpPr/>
          <p:nvPr/>
        </p:nvGrpSpPr>
        <p:grpSpPr>
          <a:xfrm rot="21600000">
            <a:off x="4505321" y="4327553"/>
            <a:ext cx="2381246" cy="355606"/>
            <a:chOff x="0" y="0"/>
            <a:chExt cx="2381246" cy="355606"/>
          </a:xfrm>
        </p:grpSpPr>
        <p:pic>
          <p:nvPicPr>
            <p:cNvPr id="7386" name="picture 738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381246" cy="355606"/>
            </a:xfrm>
            <a:prstGeom prst="rect">
              <a:avLst/>
            </a:prstGeom>
          </p:spPr>
        </p:pic>
        <p:sp>
          <p:nvSpPr>
            <p:cNvPr id="7388" name="textbox 7388"/>
            <p:cNvSpPr/>
            <p:nvPr/>
          </p:nvSpPr>
          <p:spPr>
            <a:xfrm>
              <a:off x="-12700" y="-12700"/>
              <a:ext cx="24066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84000"/>
                </a:lnSpc>
              </a:pP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D40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90" name="group 1290"/>
          <p:cNvGrpSpPr/>
          <p:nvPr/>
        </p:nvGrpSpPr>
        <p:grpSpPr>
          <a:xfrm rot="21600000">
            <a:off x="4498954" y="1743069"/>
            <a:ext cx="2413003" cy="349215"/>
            <a:chOff x="0" y="0"/>
            <a:chExt cx="2413003" cy="349215"/>
          </a:xfrm>
        </p:grpSpPr>
        <p:pic>
          <p:nvPicPr>
            <p:cNvPr id="7390" name="picture 739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13003" cy="349215"/>
            </a:xfrm>
            <a:prstGeom prst="rect">
              <a:avLst/>
            </a:prstGeom>
          </p:spPr>
        </p:pic>
        <p:sp>
          <p:nvSpPr>
            <p:cNvPr id="7392" name="textbox 7392"/>
            <p:cNvSpPr/>
            <p:nvPr/>
          </p:nvSpPr>
          <p:spPr>
            <a:xfrm>
              <a:off x="-12700" y="-12700"/>
              <a:ext cx="2439035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6D102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92" name="group 1292"/>
          <p:cNvGrpSpPr/>
          <p:nvPr/>
        </p:nvGrpSpPr>
        <p:grpSpPr>
          <a:xfrm rot="21600000">
            <a:off x="669920" y="1743069"/>
            <a:ext cx="2400269" cy="349215"/>
            <a:chOff x="0" y="0"/>
            <a:chExt cx="2400269" cy="349215"/>
          </a:xfrm>
        </p:grpSpPr>
        <p:pic>
          <p:nvPicPr>
            <p:cNvPr id="7394" name="picture 739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2400269" cy="349215"/>
            </a:xfrm>
            <a:prstGeom prst="rect">
              <a:avLst/>
            </a:prstGeom>
          </p:spPr>
        </p:pic>
        <p:sp>
          <p:nvSpPr>
            <p:cNvPr id="7396" name="textbox 7396"/>
            <p:cNvSpPr/>
            <p:nvPr/>
          </p:nvSpPr>
          <p:spPr>
            <a:xfrm>
              <a:off x="-12700" y="-12700"/>
              <a:ext cx="242570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100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</a:t>
              </a: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6D16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7398" name="textbox 7398"/>
          <p:cNvSpPr/>
          <p:nvPr/>
        </p:nvSpPr>
        <p:spPr>
          <a:xfrm>
            <a:off x="987448" y="1001675"/>
            <a:ext cx="1789429" cy="157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Bochuan</a:t>
            </a:r>
            <a:r>
              <a:rPr sz="1100" b="1" kern="0" spc="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Excavator</a:t>
            </a:r>
            <a:r>
              <a:rPr sz="1100" b="1" kern="0" spc="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</a:t>
            </a:r>
            <a:r>
              <a:rPr sz="1100" b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Par</a:t>
            </a:r>
            <a:r>
              <a:rPr sz="1100" b="1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ts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7400" name="picture 740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7402" name="picture 740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7404" name="textbox 7404"/>
          <p:cNvSpPr/>
          <p:nvPr/>
        </p:nvSpPr>
        <p:spPr>
          <a:xfrm>
            <a:off x="479411" y="9602799"/>
            <a:ext cx="699134" cy="1670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1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171/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6" name="textbox 7406"/>
          <p:cNvSpPr/>
          <p:nvPr/>
        </p:nvSpPr>
        <p:spPr>
          <a:xfrm>
            <a:off x="22198" y="136553"/>
            <a:ext cx="7633334" cy="1060450"/>
          </a:xfrm>
          <a:prstGeom prst="rect">
            <a:avLst/>
          </a:prstGeom>
          <a:solidFill>
            <a:srgbClr val="12278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549390" algn="l" rtl="0" eaLnBrk="0">
              <a:lnSpc>
                <a:spcPct val="100000"/>
              </a:lnSpc>
            </a:pPr>
            <a:r>
              <a:rPr sz="1600" b="1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缸体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23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49750" algn="l" rtl="0" eaLnBrk="0">
              <a:lnSpc>
                <a:spcPct val="83000"/>
              </a:lnSpc>
              <a:spcBef>
                <a:spcPts val="5"/>
              </a:spcBef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CYLINDER</a:t>
            </a:r>
            <a:r>
              <a:rPr sz="16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BLOCK SER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IES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408" name="picture 74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365635" y="7743847"/>
            <a:ext cx="2787645" cy="1555699"/>
          </a:xfrm>
          <a:prstGeom prst="rect">
            <a:avLst/>
          </a:prstGeom>
        </p:spPr>
      </p:pic>
      <p:pic>
        <p:nvPicPr>
          <p:cNvPr id="7410" name="picture 74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486297" y="5051444"/>
            <a:ext cx="2501907" cy="1695468"/>
          </a:xfrm>
          <a:prstGeom prst="rect">
            <a:avLst/>
          </a:prstGeom>
        </p:spPr>
      </p:pic>
      <p:pic>
        <p:nvPicPr>
          <p:cNvPr id="7412" name="picture 74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96949" y="7540583"/>
            <a:ext cx="2247850" cy="1784423"/>
          </a:xfrm>
          <a:prstGeom prst="rect">
            <a:avLst/>
          </a:prstGeom>
        </p:spPr>
      </p:pic>
      <p:pic>
        <p:nvPicPr>
          <p:cNvPr id="7414" name="picture 74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08044" y="5127615"/>
            <a:ext cx="2578079" cy="1498596"/>
          </a:xfrm>
          <a:prstGeom prst="rect">
            <a:avLst/>
          </a:prstGeom>
        </p:spPr>
      </p:pic>
      <p:pic>
        <p:nvPicPr>
          <p:cNvPr id="7416" name="picture 74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575201" y="2409856"/>
            <a:ext cx="2279608" cy="1581159"/>
          </a:xfrm>
          <a:prstGeom prst="rect">
            <a:avLst/>
          </a:prstGeom>
        </p:spPr>
      </p:pic>
      <p:pic>
        <p:nvPicPr>
          <p:cNvPr id="7418" name="picture 74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43001" y="2365327"/>
            <a:ext cx="1962113" cy="1689182"/>
          </a:xfrm>
          <a:prstGeom prst="rect">
            <a:avLst/>
          </a:prstGeom>
        </p:spPr>
      </p:pic>
      <p:grpSp>
        <p:nvGrpSpPr>
          <p:cNvPr id="1294" name="group 1294"/>
          <p:cNvGrpSpPr/>
          <p:nvPr/>
        </p:nvGrpSpPr>
        <p:grpSpPr>
          <a:xfrm rot="21600000">
            <a:off x="676287" y="4327553"/>
            <a:ext cx="2425660" cy="355606"/>
            <a:chOff x="0" y="0"/>
            <a:chExt cx="2425660" cy="355606"/>
          </a:xfrm>
        </p:grpSpPr>
        <p:pic>
          <p:nvPicPr>
            <p:cNvPr id="7420" name="picture 74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425660" cy="355606"/>
            </a:xfrm>
            <a:prstGeom prst="rect">
              <a:avLst/>
            </a:prstGeom>
          </p:spPr>
        </p:pic>
        <p:sp>
          <p:nvSpPr>
            <p:cNvPr id="7422" name="textbox 7422"/>
            <p:cNvSpPr/>
            <p:nvPr/>
          </p:nvSpPr>
          <p:spPr>
            <a:xfrm>
              <a:off x="-12700" y="-12700"/>
              <a:ext cx="245110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76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         </a:t>
              </a: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6CT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96" name="group 1296"/>
          <p:cNvGrpSpPr/>
          <p:nvPr/>
        </p:nvGrpSpPr>
        <p:grpSpPr>
          <a:xfrm rot="21600000">
            <a:off x="4511687" y="4327553"/>
            <a:ext cx="2406636" cy="355606"/>
            <a:chOff x="0" y="0"/>
            <a:chExt cx="2406636" cy="355606"/>
          </a:xfrm>
        </p:grpSpPr>
        <p:pic>
          <p:nvPicPr>
            <p:cNvPr id="7424" name="picture 742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406636" cy="355606"/>
            </a:xfrm>
            <a:prstGeom prst="rect">
              <a:avLst/>
            </a:prstGeom>
          </p:spPr>
        </p:pic>
        <p:sp>
          <p:nvSpPr>
            <p:cNvPr id="7426" name="textbox 7426"/>
            <p:cNvSpPr/>
            <p:nvPr/>
          </p:nvSpPr>
          <p:spPr>
            <a:xfrm>
              <a:off x="-12700" y="-12700"/>
              <a:ext cx="24320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  </a:t>
              </a:r>
              <a:r>
                <a:rPr sz="1100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100" b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D6D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98" name="group 1298"/>
          <p:cNvGrpSpPr/>
          <p:nvPr/>
        </p:nvGrpSpPr>
        <p:grpSpPr>
          <a:xfrm rot="21600000">
            <a:off x="682654" y="6918325"/>
            <a:ext cx="2393903" cy="355606"/>
            <a:chOff x="0" y="0"/>
            <a:chExt cx="2393903" cy="355606"/>
          </a:xfrm>
        </p:grpSpPr>
        <p:pic>
          <p:nvPicPr>
            <p:cNvPr id="7428" name="picture 742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393903" cy="355606"/>
            </a:xfrm>
            <a:prstGeom prst="rect">
              <a:avLst/>
            </a:prstGeom>
          </p:spPr>
        </p:pic>
        <p:sp>
          <p:nvSpPr>
            <p:cNvPr id="7430" name="textbox 7430"/>
            <p:cNvSpPr/>
            <p:nvPr/>
          </p:nvSpPr>
          <p:spPr>
            <a:xfrm>
              <a:off x="-12700" y="-12700"/>
              <a:ext cx="24193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81000"/>
                </a:lnSpc>
              </a:pP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    J05E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300" name="group 1300"/>
          <p:cNvGrpSpPr/>
          <p:nvPr/>
        </p:nvGrpSpPr>
        <p:grpSpPr>
          <a:xfrm rot="21600000">
            <a:off x="4511687" y="6918325"/>
            <a:ext cx="2393903" cy="355606"/>
            <a:chOff x="0" y="0"/>
            <a:chExt cx="2393903" cy="355606"/>
          </a:xfrm>
        </p:grpSpPr>
        <p:pic>
          <p:nvPicPr>
            <p:cNvPr id="7432" name="picture 743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393903" cy="355606"/>
            </a:xfrm>
            <a:prstGeom prst="rect">
              <a:avLst/>
            </a:prstGeom>
          </p:spPr>
        </p:pic>
        <p:sp>
          <p:nvSpPr>
            <p:cNvPr id="7434" name="textbox 7434"/>
            <p:cNvSpPr/>
            <p:nvPr/>
          </p:nvSpPr>
          <p:spPr>
            <a:xfrm>
              <a:off x="-12700" y="-12700"/>
              <a:ext cx="2419350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</a:t>
              </a:r>
              <a:r>
                <a:rPr sz="1100" b="1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</a:t>
              </a:r>
              <a:r>
                <a:rPr sz="1100" b="1" kern="0" spc="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</a:t>
              </a:r>
              <a:r>
                <a:rPr sz="1100" b="1" kern="0" spc="-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S6K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302" name="group 1302"/>
          <p:cNvGrpSpPr/>
          <p:nvPr/>
        </p:nvGrpSpPr>
        <p:grpSpPr>
          <a:xfrm rot="21600000">
            <a:off x="682654" y="1743069"/>
            <a:ext cx="2413003" cy="349215"/>
            <a:chOff x="0" y="0"/>
            <a:chExt cx="2413003" cy="349215"/>
          </a:xfrm>
        </p:grpSpPr>
        <p:pic>
          <p:nvPicPr>
            <p:cNvPr id="7436" name="picture 743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413003" cy="349215"/>
            </a:xfrm>
            <a:prstGeom prst="rect">
              <a:avLst/>
            </a:prstGeom>
          </p:spPr>
        </p:pic>
        <p:sp>
          <p:nvSpPr>
            <p:cNvPr id="7438" name="textbox 7438"/>
            <p:cNvSpPr/>
            <p:nvPr/>
          </p:nvSpPr>
          <p:spPr>
            <a:xfrm>
              <a:off x="-12700" y="-12700"/>
              <a:ext cx="2439035" cy="406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541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   4D95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304" name="group 1304"/>
          <p:cNvGrpSpPr/>
          <p:nvPr/>
        </p:nvGrpSpPr>
        <p:grpSpPr>
          <a:xfrm rot="21600000">
            <a:off x="4518054" y="1743069"/>
            <a:ext cx="2406636" cy="349215"/>
            <a:chOff x="0" y="0"/>
            <a:chExt cx="2406636" cy="349215"/>
          </a:xfrm>
        </p:grpSpPr>
        <p:pic>
          <p:nvPicPr>
            <p:cNvPr id="7440" name="picture 744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406636" cy="349215"/>
            </a:xfrm>
            <a:prstGeom prst="rect">
              <a:avLst/>
            </a:prstGeom>
          </p:spPr>
        </p:pic>
        <p:sp>
          <p:nvSpPr>
            <p:cNvPr id="7442" name="textbox 7442"/>
            <p:cNvSpPr/>
            <p:nvPr/>
          </p:nvSpPr>
          <p:spPr>
            <a:xfrm>
              <a:off x="-12700" y="-12700"/>
              <a:ext cx="2432050" cy="407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636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1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LZBC                        4JB1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7444" name="picture 744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3175" y="9940873"/>
            <a:ext cx="7658067" cy="12782"/>
          </a:xfrm>
          <a:prstGeom prst="rect">
            <a:avLst/>
          </a:prstGeom>
        </p:spPr>
      </p:pic>
      <p:pic>
        <p:nvPicPr>
          <p:cNvPr id="7446" name="picture 744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175" y="1336645"/>
            <a:ext cx="7658067" cy="12677"/>
          </a:xfrm>
          <a:prstGeom prst="rect">
            <a:avLst/>
          </a:prstGeom>
        </p:spPr>
      </p:pic>
      <p:sp>
        <p:nvSpPr>
          <p:cNvPr id="7448" name="textbox 7448"/>
          <p:cNvSpPr/>
          <p:nvPr/>
        </p:nvSpPr>
        <p:spPr>
          <a:xfrm>
            <a:off x="6530981" y="9607562"/>
            <a:ext cx="66992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172/PAGE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45177</Words>
  <Application>WPS 演示</Application>
  <PresentationFormat/>
  <Paragraphs>6347</Paragraphs>
  <Slides>176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176</vt:i4>
      </vt:variant>
    </vt:vector>
  </HeadingPairs>
  <TitlesOfParts>
    <vt:vector size="185" baseType="lpstr">
      <vt:lpstr>Arial</vt:lpstr>
      <vt:lpstr>宋体</vt:lpstr>
      <vt:lpstr>Wingdings</vt:lpstr>
      <vt:lpstr>Arial</vt:lpstr>
      <vt:lpstr>黑体</vt:lpstr>
      <vt:lpstr>Times New Roman</vt:lpstr>
      <vt:lpstr>微软雅黑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广</cp:lastModifiedBy>
  <cp:revision>2</cp:revision>
  <dcterms:created xsi:type="dcterms:W3CDTF">2026-06-17T02:10:00Z</dcterms:created>
  <dcterms:modified xsi:type="dcterms:W3CDTF">2026-08-20T01:21:49Z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2025-04-18T18:14:04Z</vt:filetime>
  </property>
  <property fmtid="{D5CDD505-2E9C-101B-9397-08002B2CF9AE}" pid="4" name="UsrData">
    <vt:lpwstr>6801b51a1ddca0001f64efe7wl</vt:lpwstr>
  </property>
  <property fmtid="{D5CDD505-2E9C-101B-9397-08002B2CF9AE}" pid="5" name="ICV">
    <vt:lpwstr>228FD1E6155E4A90981696E75B08D9B1_12</vt:lpwstr>
  </property>
  <property fmtid="{D5CDD505-2E9C-101B-9397-08002B2CF9AE}" pid="6" name="KSOProductBuildVer">
    <vt:lpwstr>2052-12.1.0.25225</vt:lpwstr>
  </property>
</Properties>
</file>